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3.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4.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7.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06" r:id="rId2"/>
    <p:sldMasterId id="2147483819" r:id="rId3"/>
    <p:sldMasterId id="2147483832" r:id="rId4"/>
    <p:sldMasterId id="2147483845" r:id="rId5"/>
    <p:sldMasterId id="2147483858" r:id="rId6"/>
    <p:sldMasterId id="2147483871" r:id="rId7"/>
    <p:sldMasterId id="2147483884" r:id="rId8"/>
    <p:sldMasterId id="2147483909" r:id="rId9"/>
    <p:sldMasterId id="2147483921" r:id="rId10"/>
    <p:sldMasterId id="2147483934" r:id="rId11"/>
    <p:sldMasterId id="2147483947" r:id="rId12"/>
    <p:sldMasterId id="2147483960" r:id="rId13"/>
    <p:sldMasterId id="2147483973" r:id="rId14"/>
    <p:sldMasterId id="2147483987" r:id="rId15"/>
    <p:sldMasterId id="2147484012" r:id="rId16"/>
    <p:sldMasterId id="2147484025" r:id="rId17"/>
    <p:sldMasterId id="2147484038" r:id="rId18"/>
    <p:sldMasterId id="2147484051" r:id="rId19"/>
    <p:sldMasterId id="2147484064" r:id="rId20"/>
    <p:sldMasterId id="2147484077" r:id="rId21"/>
    <p:sldMasterId id="2147484090" r:id="rId22"/>
    <p:sldMasterId id="2147484103" r:id="rId23"/>
    <p:sldMasterId id="2147484140" r:id="rId24"/>
    <p:sldMasterId id="2147484165" r:id="rId25"/>
    <p:sldMasterId id="2147484178" r:id="rId26"/>
    <p:sldMasterId id="2147484191" r:id="rId27"/>
    <p:sldMasterId id="2147484204" r:id="rId28"/>
    <p:sldMasterId id="2147484218" r:id="rId29"/>
    <p:sldMasterId id="2147484231" r:id="rId30"/>
    <p:sldMasterId id="2147484244" r:id="rId31"/>
    <p:sldMasterId id="2147484257" r:id="rId32"/>
  </p:sldMasterIdLst>
  <p:notesMasterIdLst>
    <p:notesMasterId r:id="rId47"/>
  </p:notesMasterIdLst>
  <p:handoutMasterIdLst>
    <p:handoutMasterId r:id="rId48"/>
  </p:handoutMasterIdLst>
  <p:sldIdLst>
    <p:sldId id="1952" r:id="rId33"/>
    <p:sldId id="1986" r:id="rId34"/>
    <p:sldId id="2006" r:id="rId35"/>
    <p:sldId id="1993" r:id="rId36"/>
    <p:sldId id="1991" r:id="rId37"/>
    <p:sldId id="1987" r:id="rId38"/>
    <p:sldId id="1988" r:id="rId39"/>
    <p:sldId id="1989" r:id="rId40"/>
    <p:sldId id="1992" r:id="rId41"/>
    <p:sldId id="1990" r:id="rId42"/>
    <p:sldId id="2002" r:id="rId43"/>
    <p:sldId id="2003" r:id="rId44"/>
    <p:sldId id="2004" r:id="rId45"/>
    <p:sldId id="2007" r:id="rId46"/>
  </p:sldIdLst>
  <p:sldSz cx="9144000" cy="6858000" type="screen4x3"/>
  <p:notesSz cx="6797675" cy="9926638"/>
  <p:defaultTextStyle>
    <a:defPPr>
      <a:defRPr lang="en-US"/>
    </a:defPPr>
    <a:lvl1pPr algn="l" rtl="0" eaLnBrk="0" fontAlgn="base" hangingPunct="0">
      <a:spcBef>
        <a:spcPct val="0"/>
      </a:spcBef>
      <a:spcAft>
        <a:spcPct val="0"/>
      </a:spcAft>
      <a:defRPr sz="2000"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anose="020B0604030504040204" pitchFamily="34" charset="0"/>
        <a:ea typeface="+mn-ea"/>
        <a:cs typeface="+mn-cs"/>
      </a:defRPr>
    </a:lvl5pPr>
    <a:lvl6pPr marL="2286000" algn="l" defTabSz="914400" rtl="0" eaLnBrk="1" latinLnBrk="0" hangingPunct="1">
      <a:defRPr sz="2000" b="1" kern="1200">
        <a:solidFill>
          <a:schemeClr val="tx1"/>
        </a:solidFill>
        <a:latin typeface="Verdana" panose="020B0604030504040204" pitchFamily="34" charset="0"/>
        <a:ea typeface="+mn-ea"/>
        <a:cs typeface="+mn-cs"/>
      </a:defRPr>
    </a:lvl6pPr>
    <a:lvl7pPr marL="2743200" algn="l" defTabSz="914400" rtl="0" eaLnBrk="1" latinLnBrk="0" hangingPunct="1">
      <a:defRPr sz="2000" b="1" kern="1200">
        <a:solidFill>
          <a:schemeClr val="tx1"/>
        </a:solidFill>
        <a:latin typeface="Verdana" panose="020B0604030504040204" pitchFamily="34" charset="0"/>
        <a:ea typeface="+mn-ea"/>
        <a:cs typeface="+mn-cs"/>
      </a:defRPr>
    </a:lvl7pPr>
    <a:lvl8pPr marL="3200400" algn="l" defTabSz="914400" rtl="0" eaLnBrk="1" latinLnBrk="0" hangingPunct="1">
      <a:defRPr sz="2000" b="1" kern="1200">
        <a:solidFill>
          <a:schemeClr val="tx1"/>
        </a:solidFill>
        <a:latin typeface="Verdana" panose="020B0604030504040204" pitchFamily="34" charset="0"/>
        <a:ea typeface="+mn-ea"/>
        <a:cs typeface="+mn-cs"/>
      </a:defRPr>
    </a:lvl8pPr>
    <a:lvl9pPr marL="3657600" algn="l" defTabSz="914400" rtl="0" eaLnBrk="1" latinLnBrk="0" hangingPunct="1">
      <a:defRPr sz="2000" b="1" kern="1200">
        <a:solidFill>
          <a:schemeClr val="tx1"/>
        </a:solidFill>
        <a:latin typeface="Verdana" panose="020B0604030504040204" pitchFamily="34" charset="0"/>
        <a:ea typeface="+mn-ea"/>
        <a:cs typeface="+mn-cs"/>
      </a:defRPr>
    </a:lvl9pPr>
  </p:defaultTextStyle>
  <p:extLst>
    <p:ext uri="{521415D9-36F7-43E2-AB2F-B90AF26B5E84}">
      <p14:sectionLst xmlns:p14="http://schemas.microsoft.com/office/powerpoint/2010/main">
        <p14:section name="Default Section" id="{AF2327F0-901E-4630-A8F8-A2EFBC3E2B96}">
          <p14:sldIdLst>
            <p14:sldId id="1952"/>
            <p14:sldId id="1986"/>
            <p14:sldId id="2006"/>
            <p14:sldId id="1993"/>
            <p14:sldId id="1991"/>
            <p14:sldId id="1987"/>
            <p14:sldId id="1988"/>
            <p14:sldId id="1989"/>
            <p14:sldId id="1992"/>
            <p14:sldId id="1990"/>
            <p14:sldId id="2002"/>
            <p14:sldId id="2003"/>
            <p14:sldId id="2004"/>
            <p14:sldId id="2007"/>
          </p14:sldIdLst>
        </p14:section>
      </p14:sectionLst>
    </p:ext>
    <p:ext uri="{EFAFB233-063F-42B5-8137-9DF3F51BA10A}">
      <p15:sldGuideLst xmlns:p15="http://schemas.microsoft.com/office/powerpoint/2012/main">
        <p15:guide id="1" orient="horz" pos="275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g Zhao" initials="NZ" lastIdx="5" clrIdx="0">
    <p:extLst>
      <p:ext uri="{19B8F6BF-5375-455C-9EA6-DF929625EA0E}">
        <p15:presenceInfo xmlns:p15="http://schemas.microsoft.com/office/powerpoint/2012/main" userId="S-1-5-21-2778469525-59569181-3612183452-3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95A"/>
    <a:srgbClr val="3C8C93"/>
    <a:srgbClr val="FF5050"/>
    <a:srgbClr val="FFFFFF"/>
    <a:srgbClr val="A2B93B"/>
    <a:srgbClr val="0069B4"/>
    <a:srgbClr val="00A4E4"/>
    <a:srgbClr val="7D8896"/>
    <a:srgbClr val="3096DB"/>
    <a:srgbClr val="007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2" autoAdjust="0"/>
    <p:restoredTop sz="80258" autoAdjust="0"/>
  </p:normalViewPr>
  <p:slideViewPr>
    <p:cSldViewPr>
      <p:cViewPr varScale="1">
        <p:scale>
          <a:sx n="60" d="100"/>
          <a:sy n="60" d="100"/>
        </p:scale>
        <p:origin x="1584" y="66"/>
      </p:cViewPr>
      <p:guideLst>
        <p:guide orient="horz" pos="27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3624" y="-112"/>
      </p:cViewPr>
      <p:guideLst>
        <p:guide orient="horz" pos="3126"/>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023487634187098E-2"/>
          <c:y val="3.9454957855180002E-2"/>
          <c:w val="0.89457650022931001"/>
          <c:h val="0.79875205020323803"/>
        </c:manualLayout>
      </c:layout>
      <c:areaChart>
        <c:grouping val="standard"/>
        <c:varyColors val="0"/>
        <c:ser>
          <c:idx val="0"/>
          <c:order val="0"/>
          <c:tx>
            <c:strRef>
              <c:f>Sheet1!$B$1</c:f>
              <c:strCache>
                <c:ptCount val="1"/>
                <c:pt idx="0">
                  <c:v>Statue</c:v>
                </c:pt>
              </c:strCache>
            </c:strRef>
          </c:tx>
          <c:spPr>
            <a:solidFill>
              <a:srgbClr val="0094D2"/>
            </a:solidFill>
            <a:ln cap="sq">
              <a:noFill/>
            </a:ln>
            <a:effectLst/>
          </c:spPr>
          <c:cat>
            <c:numRef>
              <c:f>Sheet1!$A$2:$A$62</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2016</c:v>
                </c:pt>
              </c:numCache>
            </c:numRef>
          </c:cat>
          <c:val>
            <c:numRef>
              <c:f>Sheet1!$B$2:$B$62</c:f>
              <c:numCache>
                <c:formatCode>General</c:formatCode>
                <c:ptCount val="61"/>
                <c:pt idx="0">
                  <c:v>14</c:v>
                </c:pt>
                <c:pt idx="1">
                  <c:v>15</c:v>
                </c:pt>
                <c:pt idx="2">
                  <c:v>18</c:v>
                </c:pt>
                <c:pt idx="3">
                  <c:v>18</c:v>
                </c:pt>
                <c:pt idx="4">
                  <c:v>18</c:v>
                </c:pt>
                <c:pt idx="5">
                  <c:v>18</c:v>
                </c:pt>
                <c:pt idx="6">
                  <c:v>19</c:v>
                </c:pt>
                <c:pt idx="7">
                  <c:v>19</c:v>
                </c:pt>
                <c:pt idx="8">
                  <c:v>19</c:v>
                </c:pt>
                <c:pt idx="9">
                  <c:v>22</c:v>
                </c:pt>
                <c:pt idx="10">
                  <c:v>22</c:v>
                </c:pt>
                <c:pt idx="11">
                  <c:v>22</c:v>
                </c:pt>
                <c:pt idx="12">
                  <c:v>22</c:v>
                </c:pt>
                <c:pt idx="13">
                  <c:v>23</c:v>
                </c:pt>
                <c:pt idx="14">
                  <c:v>23</c:v>
                </c:pt>
                <c:pt idx="15">
                  <c:v>23</c:v>
                </c:pt>
                <c:pt idx="16">
                  <c:v>23</c:v>
                </c:pt>
                <c:pt idx="17">
                  <c:v>24</c:v>
                </c:pt>
                <c:pt idx="18">
                  <c:v>25</c:v>
                </c:pt>
                <c:pt idx="19">
                  <c:v>25</c:v>
                </c:pt>
                <c:pt idx="20">
                  <c:v>25</c:v>
                </c:pt>
                <c:pt idx="21">
                  <c:v>25</c:v>
                </c:pt>
                <c:pt idx="22">
                  <c:v>26</c:v>
                </c:pt>
                <c:pt idx="23">
                  <c:v>26</c:v>
                </c:pt>
                <c:pt idx="24">
                  <c:v>27</c:v>
                </c:pt>
                <c:pt idx="25">
                  <c:v>27</c:v>
                </c:pt>
                <c:pt idx="26">
                  <c:v>27</c:v>
                </c:pt>
                <c:pt idx="27">
                  <c:v>27</c:v>
                </c:pt>
                <c:pt idx="28">
                  <c:v>28</c:v>
                </c:pt>
                <c:pt idx="29">
                  <c:v>30</c:v>
                </c:pt>
                <c:pt idx="30">
                  <c:v>30</c:v>
                </c:pt>
                <c:pt idx="31">
                  <c:v>32</c:v>
                </c:pt>
                <c:pt idx="32">
                  <c:v>34</c:v>
                </c:pt>
                <c:pt idx="33">
                  <c:v>34</c:v>
                </c:pt>
                <c:pt idx="34">
                  <c:v>34</c:v>
                </c:pt>
                <c:pt idx="35">
                  <c:v>34</c:v>
                </c:pt>
                <c:pt idx="36">
                  <c:v>35</c:v>
                </c:pt>
                <c:pt idx="37">
                  <c:v>37</c:v>
                </c:pt>
                <c:pt idx="38">
                  <c:v>41</c:v>
                </c:pt>
                <c:pt idx="39">
                  <c:v>41</c:v>
                </c:pt>
                <c:pt idx="40">
                  <c:v>43</c:v>
                </c:pt>
                <c:pt idx="41">
                  <c:v>44</c:v>
                </c:pt>
                <c:pt idx="42">
                  <c:v>45</c:v>
                </c:pt>
                <c:pt idx="43">
                  <c:v>46</c:v>
                </c:pt>
                <c:pt idx="44">
                  <c:v>47</c:v>
                </c:pt>
                <c:pt idx="45">
                  <c:v>47</c:v>
                </c:pt>
                <c:pt idx="46">
                  <c:v>57</c:v>
                </c:pt>
                <c:pt idx="47">
                  <c:v>62</c:v>
                </c:pt>
                <c:pt idx="48">
                  <c:v>64</c:v>
                </c:pt>
                <c:pt idx="49">
                  <c:v>64</c:v>
                </c:pt>
                <c:pt idx="50">
                  <c:v>65</c:v>
                </c:pt>
                <c:pt idx="51">
                  <c:v>65</c:v>
                </c:pt>
                <c:pt idx="52">
                  <c:v>68</c:v>
                </c:pt>
                <c:pt idx="53">
                  <c:v>69</c:v>
                </c:pt>
                <c:pt idx="54">
                  <c:v>69</c:v>
                </c:pt>
                <c:pt idx="55">
                  <c:v>70</c:v>
                </c:pt>
                <c:pt idx="56">
                  <c:v>72</c:v>
                </c:pt>
                <c:pt idx="57">
                  <c:v>72</c:v>
                </c:pt>
                <c:pt idx="58">
                  <c:v>75</c:v>
                </c:pt>
                <c:pt idx="59">
                  <c:v>78</c:v>
                </c:pt>
                <c:pt idx="60">
                  <c:v>81</c:v>
                </c:pt>
              </c:numCache>
            </c:numRef>
          </c:val>
          <c:extLst xmlns:c16r2="http://schemas.microsoft.com/office/drawing/2015/06/chart">
            <c:ext xmlns:c16="http://schemas.microsoft.com/office/drawing/2014/chart" uri="{C3380CC4-5D6E-409C-BE32-E72D297353CC}">
              <c16:uniqueId val="{00000000-6A81-43CF-AD74-7115D4611F0A}"/>
            </c:ext>
          </c:extLst>
        </c:ser>
        <c:dLbls>
          <c:showLegendKey val="0"/>
          <c:showVal val="0"/>
          <c:showCatName val="0"/>
          <c:showSerName val="0"/>
          <c:showPercent val="0"/>
          <c:showBubbleSize val="0"/>
        </c:dLbls>
        <c:axId val="196920776"/>
        <c:axId val="196922344"/>
      </c:areaChart>
      <c:catAx>
        <c:axId val="196920776"/>
        <c:scaling>
          <c:orientation val="minMax"/>
        </c:scaling>
        <c:delete val="0"/>
        <c:axPos val="b"/>
        <c:numFmt formatCode="General" sourceLinked="1"/>
        <c:majorTickMark val="out"/>
        <c:minorTickMark val="out"/>
        <c:tickLblPos val="nextTo"/>
        <c:spPr>
          <a:noFill/>
          <a:ln w="9525" cap="flat" cmpd="sng" algn="ctr">
            <a:solidFill>
              <a:srgbClr val="99CCFF"/>
            </a:solidFill>
            <a:round/>
          </a:ln>
          <a:effectLst/>
        </c:spPr>
        <c:txPr>
          <a:bodyPr rot="3000000" spcFirstLastPara="1" vertOverflow="ellipsis" wrap="square" anchor="ctr" anchorCtr="1"/>
          <a:lstStyle/>
          <a:p>
            <a:pPr>
              <a:defRPr sz="1400" b="1" i="0" u="none" strike="noStrike" kern="0" cap="all" spc="0" normalizeH="0" baseline="0">
                <a:solidFill>
                  <a:srgbClr val="03295A"/>
                </a:solidFill>
                <a:latin typeface="Verdana" panose="020B0604030504040204" pitchFamily="34" charset="0"/>
                <a:ea typeface="+mn-ea"/>
                <a:cs typeface="+mn-cs"/>
              </a:defRPr>
            </a:pPr>
            <a:endParaRPr lang="en-US"/>
          </a:p>
        </c:txPr>
        <c:crossAx val="196922344"/>
        <c:crosses val="autoZero"/>
        <c:auto val="1"/>
        <c:lblAlgn val="ctr"/>
        <c:lblOffset val="100"/>
        <c:tickLblSkip val="5"/>
        <c:tickMarkSkip val="10"/>
        <c:noMultiLvlLbl val="1"/>
      </c:catAx>
      <c:valAx>
        <c:axId val="196922344"/>
        <c:scaling>
          <c:orientation val="minMax"/>
          <c:max val="110"/>
          <c:min val="0"/>
        </c:scaling>
        <c:delete val="0"/>
        <c:axPos val="l"/>
        <c:majorGridlines>
          <c:spPr>
            <a:ln w="3175" cap="flat" cmpd="sng" algn="ctr">
              <a:solidFill>
                <a:srgbClr val="99CCFF"/>
              </a:solidFill>
              <a:round/>
            </a:ln>
            <a:effectLst/>
          </c:spPr>
        </c:majorGridlines>
        <c:numFmt formatCode="General" sourceLinked="1"/>
        <c:majorTickMark val="out"/>
        <c:minorTickMark val="cross"/>
        <c:tickLblPos val="nextTo"/>
        <c:spPr>
          <a:noFill/>
          <a:ln w="9525" cap="flat" cmpd="sng" algn="ctr">
            <a:solidFill>
              <a:srgbClr val="99CCFF"/>
            </a:solidFill>
            <a:round/>
          </a:ln>
          <a:effectLst/>
        </c:spPr>
        <c:txPr>
          <a:bodyPr rot="-60000000" spcFirstLastPara="1" vertOverflow="ellipsis" vert="horz" wrap="square" anchor="ctr" anchorCtr="1"/>
          <a:lstStyle/>
          <a:p>
            <a:pPr>
              <a:defRPr sz="1400" b="1" i="0" u="none" strike="noStrike" kern="1200" baseline="0">
                <a:solidFill>
                  <a:srgbClr val="03295A"/>
                </a:solidFill>
                <a:latin typeface="Verdana" panose="020B0604030504040204" pitchFamily="34" charset="0"/>
                <a:ea typeface="+mn-ea"/>
                <a:cs typeface="+mn-cs"/>
              </a:defRPr>
            </a:pPr>
            <a:endParaRPr lang="en-US"/>
          </a:p>
        </c:txPr>
        <c:crossAx val="196920776"/>
        <c:crossesAt val="1"/>
        <c:crossBetween val="midCat"/>
        <c:majorUnit val="10"/>
        <c:minorUnit val="5"/>
      </c:valAx>
      <c:spPr>
        <a:noFill/>
        <a:ln>
          <a:solidFill>
            <a:srgbClr val="99CCFF"/>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Apostille 1961</c:v>
                </c:pt>
              </c:strCache>
            </c:strRef>
          </c:tx>
          <c:spPr>
            <a:ln w="28575" cap="rnd">
              <a:solidFill>
                <a:srgbClr val="03295A"/>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Sheet1!$B$2:$B$57</c:f>
              <c:numCache>
                <c:formatCode>General</c:formatCode>
                <c:ptCount val="56"/>
                <c:pt idx="1">
                  <c:v>0</c:v>
                </c:pt>
                <c:pt idx="2">
                  <c:v>0</c:v>
                </c:pt>
                <c:pt idx="3">
                  <c:v>0</c:v>
                </c:pt>
                <c:pt idx="4">
                  <c:v>0</c:v>
                </c:pt>
                <c:pt idx="5">
                  <c:v>4</c:v>
                </c:pt>
                <c:pt idx="6">
                  <c:v>8</c:v>
                </c:pt>
                <c:pt idx="7">
                  <c:v>9</c:v>
                </c:pt>
                <c:pt idx="8">
                  <c:v>13</c:v>
                </c:pt>
                <c:pt idx="9">
                  <c:v>14</c:v>
                </c:pt>
                <c:pt idx="10">
                  <c:v>17</c:v>
                </c:pt>
                <c:pt idx="11">
                  <c:v>17</c:v>
                </c:pt>
                <c:pt idx="12">
                  <c:v>18</c:v>
                </c:pt>
                <c:pt idx="13">
                  <c:v>22</c:v>
                </c:pt>
                <c:pt idx="14">
                  <c:v>22</c:v>
                </c:pt>
                <c:pt idx="15">
                  <c:v>23</c:v>
                </c:pt>
                <c:pt idx="16">
                  <c:v>24</c:v>
                </c:pt>
                <c:pt idx="17">
                  <c:v>24</c:v>
                </c:pt>
                <c:pt idx="18">
                  <c:v>28</c:v>
                </c:pt>
                <c:pt idx="19">
                  <c:v>31</c:v>
                </c:pt>
                <c:pt idx="20">
                  <c:v>32</c:v>
                </c:pt>
                <c:pt idx="21">
                  <c:v>34</c:v>
                </c:pt>
                <c:pt idx="22">
                  <c:v>34</c:v>
                </c:pt>
                <c:pt idx="23">
                  <c:v>35</c:v>
                </c:pt>
                <c:pt idx="24">
                  <c:v>35</c:v>
                </c:pt>
                <c:pt idx="25">
                  <c:v>38</c:v>
                </c:pt>
                <c:pt idx="26">
                  <c:v>38</c:v>
                </c:pt>
                <c:pt idx="27">
                  <c:v>39</c:v>
                </c:pt>
                <c:pt idx="28">
                  <c:v>40</c:v>
                </c:pt>
                <c:pt idx="29">
                  <c:v>40</c:v>
                </c:pt>
                <c:pt idx="30">
                  <c:v>40</c:v>
                </c:pt>
                <c:pt idx="31">
                  <c:v>44</c:v>
                </c:pt>
                <c:pt idx="32">
                  <c:v>49</c:v>
                </c:pt>
                <c:pt idx="33">
                  <c:v>50</c:v>
                </c:pt>
                <c:pt idx="34">
                  <c:v>52</c:v>
                </c:pt>
                <c:pt idx="35">
                  <c:v>56</c:v>
                </c:pt>
                <c:pt idx="36">
                  <c:v>60</c:v>
                </c:pt>
                <c:pt idx="37">
                  <c:v>61</c:v>
                </c:pt>
                <c:pt idx="38">
                  <c:v>61</c:v>
                </c:pt>
                <c:pt idx="39">
                  <c:v>67</c:v>
                </c:pt>
                <c:pt idx="40">
                  <c:v>68</c:v>
                </c:pt>
                <c:pt idx="41">
                  <c:v>75</c:v>
                </c:pt>
                <c:pt idx="42">
                  <c:v>79</c:v>
                </c:pt>
                <c:pt idx="43">
                  <c:v>80</c:v>
                </c:pt>
                <c:pt idx="44">
                  <c:v>83</c:v>
                </c:pt>
                <c:pt idx="45">
                  <c:v>88</c:v>
                </c:pt>
                <c:pt idx="46">
                  <c:v>90</c:v>
                </c:pt>
                <c:pt idx="47">
                  <c:v>93</c:v>
                </c:pt>
                <c:pt idx="48">
                  <c:v>94</c:v>
                </c:pt>
                <c:pt idx="49">
                  <c:v>96</c:v>
                </c:pt>
                <c:pt idx="50">
                  <c:v>98</c:v>
                </c:pt>
                <c:pt idx="51">
                  <c:v>100</c:v>
                </c:pt>
                <c:pt idx="52">
                  <c:v>103</c:v>
                </c:pt>
                <c:pt idx="53">
                  <c:v>105</c:v>
                </c:pt>
                <c:pt idx="54">
                  <c:v>106</c:v>
                </c:pt>
                <c:pt idx="55">
                  <c:v>112</c:v>
                </c:pt>
              </c:numCache>
            </c:numRef>
          </c:val>
          <c:smooth val="0"/>
          <c:extLst xmlns:c16r2="http://schemas.microsoft.com/office/drawing/2015/06/chart">
            <c:ext xmlns:c16="http://schemas.microsoft.com/office/drawing/2014/chart" uri="{C3380CC4-5D6E-409C-BE32-E72D297353CC}">
              <c16:uniqueId val="{00000000-E6A1-40B0-8D80-5E23ADE3DD6D}"/>
            </c:ext>
          </c:extLst>
        </c:ser>
        <c:ser>
          <c:idx val="1"/>
          <c:order val="1"/>
          <c:tx>
            <c:strRef>
              <c:f>Sheet1!$C$1</c:f>
              <c:strCache>
                <c:ptCount val="1"/>
                <c:pt idx="0">
                  <c:v>Service 1965</c:v>
                </c:pt>
              </c:strCache>
            </c:strRef>
          </c:tx>
          <c:spPr>
            <a:ln w="28575" cap="rnd">
              <a:solidFill>
                <a:srgbClr val="0069B4"/>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Sheet1!$C$2:$C$57</c:f>
              <c:numCache>
                <c:formatCode>General</c:formatCode>
                <c:ptCount val="56"/>
                <c:pt idx="5">
                  <c:v>0</c:v>
                </c:pt>
                <c:pt idx="6">
                  <c:v>0</c:v>
                </c:pt>
                <c:pt idx="7">
                  <c:v>0</c:v>
                </c:pt>
                <c:pt idx="8">
                  <c:v>0</c:v>
                </c:pt>
                <c:pt idx="9">
                  <c:v>9</c:v>
                </c:pt>
                <c:pt idx="10">
                  <c:v>10</c:v>
                </c:pt>
                <c:pt idx="11">
                  <c:v>11</c:v>
                </c:pt>
                <c:pt idx="12">
                  <c:v>15</c:v>
                </c:pt>
                <c:pt idx="13">
                  <c:v>15</c:v>
                </c:pt>
                <c:pt idx="14">
                  <c:v>16</c:v>
                </c:pt>
                <c:pt idx="15">
                  <c:v>17</c:v>
                </c:pt>
                <c:pt idx="16">
                  <c:v>18</c:v>
                </c:pt>
                <c:pt idx="17">
                  <c:v>18</c:v>
                </c:pt>
                <c:pt idx="18">
                  <c:v>18</c:v>
                </c:pt>
                <c:pt idx="19">
                  <c:v>20</c:v>
                </c:pt>
                <c:pt idx="20">
                  <c:v>20</c:v>
                </c:pt>
                <c:pt idx="21">
                  <c:v>22</c:v>
                </c:pt>
                <c:pt idx="22">
                  <c:v>23</c:v>
                </c:pt>
                <c:pt idx="23">
                  <c:v>25</c:v>
                </c:pt>
                <c:pt idx="24">
                  <c:v>25</c:v>
                </c:pt>
                <c:pt idx="25">
                  <c:v>25</c:v>
                </c:pt>
                <c:pt idx="26">
                  <c:v>25</c:v>
                </c:pt>
                <c:pt idx="27">
                  <c:v>26</c:v>
                </c:pt>
                <c:pt idx="28">
                  <c:v>26</c:v>
                </c:pt>
                <c:pt idx="29">
                  <c:v>29</c:v>
                </c:pt>
                <c:pt idx="30">
                  <c:v>29</c:v>
                </c:pt>
                <c:pt idx="31">
                  <c:v>29</c:v>
                </c:pt>
                <c:pt idx="32">
                  <c:v>30</c:v>
                </c:pt>
                <c:pt idx="33">
                  <c:v>32</c:v>
                </c:pt>
                <c:pt idx="34">
                  <c:v>34</c:v>
                </c:pt>
                <c:pt idx="35">
                  <c:v>36</c:v>
                </c:pt>
                <c:pt idx="36">
                  <c:v>38</c:v>
                </c:pt>
                <c:pt idx="37">
                  <c:v>38</c:v>
                </c:pt>
                <c:pt idx="38">
                  <c:v>39</c:v>
                </c:pt>
                <c:pt idx="39">
                  <c:v>39</c:v>
                </c:pt>
                <c:pt idx="40">
                  <c:v>42</c:v>
                </c:pt>
                <c:pt idx="41">
                  <c:v>48</c:v>
                </c:pt>
                <c:pt idx="42">
                  <c:v>50</c:v>
                </c:pt>
                <c:pt idx="43">
                  <c:v>50</c:v>
                </c:pt>
                <c:pt idx="44">
                  <c:v>51</c:v>
                </c:pt>
                <c:pt idx="45">
                  <c:v>52</c:v>
                </c:pt>
                <c:pt idx="46">
                  <c:v>53</c:v>
                </c:pt>
                <c:pt idx="47">
                  <c:v>56</c:v>
                </c:pt>
                <c:pt idx="48">
                  <c:v>56</c:v>
                </c:pt>
                <c:pt idx="49">
                  <c:v>59</c:v>
                </c:pt>
                <c:pt idx="50">
                  <c:v>61</c:v>
                </c:pt>
                <c:pt idx="51">
                  <c:v>64</c:v>
                </c:pt>
                <c:pt idx="52">
                  <c:v>65</c:v>
                </c:pt>
                <c:pt idx="53">
                  <c:v>68</c:v>
                </c:pt>
                <c:pt idx="54">
                  <c:v>68</c:v>
                </c:pt>
                <c:pt idx="55">
                  <c:v>71</c:v>
                </c:pt>
              </c:numCache>
            </c:numRef>
          </c:val>
          <c:smooth val="0"/>
          <c:extLst xmlns:c16r2="http://schemas.microsoft.com/office/drawing/2015/06/chart">
            <c:ext xmlns:c16="http://schemas.microsoft.com/office/drawing/2014/chart" uri="{C3380CC4-5D6E-409C-BE32-E72D297353CC}">
              <c16:uniqueId val="{00000001-E6A1-40B0-8D80-5E23ADE3DD6D}"/>
            </c:ext>
          </c:extLst>
        </c:ser>
        <c:ser>
          <c:idx val="2"/>
          <c:order val="2"/>
          <c:tx>
            <c:strRef>
              <c:f>Sheet1!$D$1</c:f>
              <c:strCache>
                <c:ptCount val="1"/>
                <c:pt idx="0">
                  <c:v>Evidence 1970</c:v>
                </c:pt>
              </c:strCache>
            </c:strRef>
          </c:tx>
          <c:spPr>
            <a:ln w="28575" cap="rnd">
              <a:solidFill>
                <a:srgbClr val="FF9900"/>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Sheet1!$D$2:$D$57</c:f>
              <c:numCache>
                <c:formatCode>General</c:formatCode>
                <c:ptCount val="56"/>
                <c:pt idx="10">
                  <c:v>0</c:v>
                </c:pt>
                <c:pt idx="11">
                  <c:v>0</c:v>
                </c:pt>
                <c:pt idx="12">
                  <c:v>3</c:v>
                </c:pt>
                <c:pt idx="13">
                  <c:v>3</c:v>
                </c:pt>
                <c:pt idx="14">
                  <c:v>4</c:v>
                </c:pt>
                <c:pt idx="15">
                  <c:v>6</c:v>
                </c:pt>
                <c:pt idx="16">
                  <c:v>8</c:v>
                </c:pt>
                <c:pt idx="17">
                  <c:v>9</c:v>
                </c:pt>
                <c:pt idx="18">
                  <c:v>10</c:v>
                </c:pt>
                <c:pt idx="19">
                  <c:v>12</c:v>
                </c:pt>
                <c:pt idx="20">
                  <c:v>14</c:v>
                </c:pt>
                <c:pt idx="21">
                  <c:v>14</c:v>
                </c:pt>
                <c:pt idx="22">
                  <c:v>15</c:v>
                </c:pt>
                <c:pt idx="23">
                  <c:v>16</c:v>
                </c:pt>
                <c:pt idx="24">
                  <c:v>16</c:v>
                </c:pt>
                <c:pt idx="25">
                  <c:v>16</c:v>
                </c:pt>
                <c:pt idx="26">
                  <c:v>17</c:v>
                </c:pt>
                <c:pt idx="27">
                  <c:v>19</c:v>
                </c:pt>
                <c:pt idx="28">
                  <c:v>19</c:v>
                </c:pt>
                <c:pt idx="29">
                  <c:v>20</c:v>
                </c:pt>
                <c:pt idx="30">
                  <c:v>20</c:v>
                </c:pt>
                <c:pt idx="31">
                  <c:v>20</c:v>
                </c:pt>
                <c:pt idx="32">
                  <c:v>21</c:v>
                </c:pt>
                <c:pt idx="33">
                  <c:v>24</c:v>
                </c:pt>
                <c:pt idx="34">
                  <c:v>24</c:v>
                </c:pt>
                <c:pt idx="35">
                  <c:v>26</c:v>
                </c:pt>
                <c:pt idx="36">
                  <c:v>28</c:v>
                </c:pt>
                <c:pt idx="37">
                  <c:v>29</c:v>
                </c:pt>
                <c:pt idx="38">
                  <c:v>30</c:v>
                </c:pt>
                <c:pt idx="39">
                  <c:v>30</c:v>
                </c:pt>
                <c:pt idx="40">
                  <c:v>34</c:v>
                </c:pt>
                <c:pt idx="41">
                  <c:v>37</c:v>
                </c:pt>
                <c:pt idx="42">
                  <c:v>38</c:v>
                </c:pt>
                <c:pt idx="43">
                  <c:v>39</c:v>
                </c:pt>
                <c:pt idx="44">
                  <c:v>42</c:v>
                </c:pt>
                <c:pt idx="45">
                  <c:v>43</c:v>
                </c:pt>
                <c:pt idx="46">
                  <c:v>43</c:v>
                </c:pt>
                <c:pt idx="47">
                  <c:v>44</c:v>
                </c:pt>
                <c:pt idx="48">
                  <c:v>45</c:v>
                </c:pt>
                <c:pt idx="49">
                  <c:v>49</c:v>
                </c:pt>
                <c:pt idx="50">
                  <c:v>52</c:v>
                </c:pt>
                <c:pt idx="51">
                  <c:v>54</c:v>
                </c:pt>
                <c:pt idx="52">
                  <c:v>57</c:v>
                </c:pt>
                <c:pt idx="53">
                  <c:v>57</c:v>
                </c:pt>
                <c:pt idx="54">
                  <c:v>58</c:v>
                </c:pt>
                <c:pt idx="55">
                  <c:v>59</c:v>
                </c:pt>
              </c:numCache>
            </c:numRef>
          </c:val>
          <c:smooth val="0"/>
          <c:extLst xmlns:c16r2="http://schemas.microsoft.com/office/drawing/2015/06/chart">
            <c:ext xmlns:c16="http://schemas.microsoft.com/office/drawing/2014/chart" uri="{C3380CC4-5D6E-409C-BE32-E72D297353CC}">
              <c16:uniqueId val="{00000002-E6A1-40B0-8D80-5E23ADE3DD6D}"/>
            </c:ext>
          </c:extLst>
        </c:ser>
        <c:ser>
          <c:idx val="3"/>
          <c:order val="3"/>
          <c:tx>
            <c:strRef>
              <c:f>Sheet1!$E$1</c:f>
              <c:strCache>
                <c:ptCount val="1"/>
                <c:pt idx="0">
                  <c:v>Abduction 1993</c:v>
                </c:pt>
              </c:strCache>
            </c:strRef>
          </c:tx>
          <c:spPr>
            <a:ln w="28575" cap="rnd">
              <a:solidFill>
                <a:srgbClr val="A2B93B"/>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Sheet1!$E$2:$E$57</c:f>
              <c:numCache>
                <c:formatCode>General</c:formatCode>
                <c:ptCount val="56"/>
                <c:pt idx="20">
                  <c:v>0</c:v>
                </c:pt>
                <c:pt idx="21">
                  <c:v>0</c:v>
                </c:pt>
                <c:pt idx="22">
                  <c:v>0</c:v>
                </c:pt>
                <c:pt idx="23">
                  <c:v>3</c:v>
                </c:pt>
                <c:pt idx="24">
                  <c:v>4</c:v>
                </c:pt>
                <c:pt idx="25">
                  <c:v>4</c:v>
                </c:pt>
                <c:pt idx="26">
                  <c:v>6</c:v>
                </c:pt>
                <c:pt idx="27">
                  <c:v>9</c:v>
                </c:pt>
                <c:pt idx="28">
                  <c:v>11</c:v>
                </c:pt>
                <c:pt idx="29">
                  <c:v>14</c:v>
                </c:pt>
                <c:pt idx="30">
                  <c:v>16</c:v>
                </c:pt>
                <c:pt idx="31">
                  <c:v>24</c:v>
                </c:pt>
                <c:pt idx="32">
                  <c:v>29</c:v>
                </c:pt>
                <c:pt idx="33">
                  <c:v>33</c:v>
                </c:pt>
                <c:pt idx="34">
                  <c:v>41</c:v>
                </c:pt>
                <c:pt idx="35">
                  <c:v>44</c:v>
                </c:pt>
                <c:pt idx="36">
                  <c:v>46</c:v>
                </c:pt>
                <c:pt idx="37">
                  <c:v>49</c:v>
                </c:pt>
                <c:pt idx="38">
                  <c:v>54</c:v>
                </c:pt>
                <c:pt idx="39">
                  <c:v>58</c:v>
                </c:pt>
                <c:pt idx="40">
                  <c:v>63</c:v>
                </c:pt>
                <c:pt idx="41">
                  <c:v>69</c:v>
                </c:pt>
                <c:pt idx="42">
                  <c:v>73</c:v>
                </c:pt>
                <c:pt idx="43">
                  <c:v>74</c:v>
                </c:pt>
                <c:pt idx="44">
                  <c:v>75</c:v>
                </c:pt>
                <c:pt idx="45">
                  <c:v>75</c:v>
                </c:pt>
                <c:pt idx="46">
                  <c:v>77</c:v>
                </c:pt>
                <c:pt idx="47">
                  <c:v>80</c:v>
                </c:pt>
                <c:pt idx="48">
                  <c:v>81</c:v>
                </c:pt>
                <c:pt idx="49">
                  <c:v>81</c:v>
                </c:pt>
                <c:pt idx="50">
                  <c:v>82</c:v>
                </c:pt>
                <c:pt idx="51">
                  <c:v>86</c:v>
                </c:pt>
                <c:pt idx="52">
                  <c:v>88</c:v>
                </c:pt>
                <c:pt idx="53">
                  <c:v>90</c:v>
                </c:pt>
                <c:pt idx="54">
                  <c:v>93</c:v>
                </c:pt>
                <c:pt idx="55">
                  <c:v>94</c:v>
                </c:pt>
              </c:numCache>
            </c:numRef>
          </c:val>
          <c:smooth val="0"/>
          <c:extLst xmlns:c16r2="http://schemas.microsoft.com/office/drawing/2015/06/chart">
            <c:ext xmlns:c16="http://schemas.microsoft.com/office/drawing/2014/chart" uri="{C3380CC4-5D6E-409C-BE32-E72D297353CC}">
              <c16:uniqueId val="{00000003-E6A1-40B0-8D80-5E23ADE3DD6D}"/>
            </c:ext>
          </c:extLst>
        </c:ser>
        <c:ser>
          <c:idx val="4"/>
          <c:order val="4"/>
          <c:tx>
            <c:strRef>
              <c:f>Sheet1!$F$1</c:f>
              <c:strCache>
                <c:ptCount val="1"/>
                <c:pt idx="0">
                  <c:v>Adoption 1993</c:v>
                </c:pt>
              </c:strCache>
            </c:strRef>
          </c:tx>
          <c:spPr>
            <a:ln w="28575" cap="rnd">
              <a:solidFill>
                <a:srgbClr val="FF6600"/>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Sheet1!$F$2:$F$57</c:f>
              <c:numCache>
                <c:formatCode>General</c:formatCode>
                <c:ptCount val="56"/>
                <c:pt idx="33">
                  <c:v>0</c:v>
                </c:pt>
                <c:pt idx="34">
                  <c:v>0</c:v>
                </c:pt>
                <c:pt idx="35">
                  <c:v>6</c:v>
                </c:pt>
                <c:pt idx="36">
                  <c:v>11</c:v>
                </c:pt>
                <c:pt idx="37">
                  <c:v>17</c:v>
                </c:pt>
                <c:pt idx="38">
                  <c:v>25</c:v>
                </c:pt>
                <c:pt idx="39">
                  <c:v>35</c:v>
                </c:pt>
                <c:pt idx="40">
                  <c:v>40</c:v>
                </c:pt>
                <c:pt idx="41">
                  <c:v>42</c:v>
                </c:pt>
                <c:pt idx="42">
                  <c:v>49</c:v>
                </c:pt>
                <c:pt idx="43">
                  <c:v>55</c:v>
                </c:pt>
                <c:pt idx="44">
                  <c:v>62</c:v>
                </c:pt>
                <c:pt idx="45">
                  <c:v>66</c:v>
                </c:pt>
                <c:pt idx="46">
                  <c:v>69</c:v>
                </c:pt>
                <c:pt idx="47">
                  <c:v>74</c:v>
                </c:pt>
                <c:pt idx="48">
                  <c:v>76</c:v>
                </c:pt>
                <c:pt idx="49">
                  <c:v>78</c:v>
                </c:pt>
                <c:pt idx="50">
                  <c:v>83</c:v>
                </c:pt>
                <c:pt idx="51">
                  <c:v>84</c:v>
                </c:pt>
                <c:pt idx="52">
                  <c:v>89</c:v>
                </c:pt>
                <c:pt idx="53">
                  <c:v>90</c:v>
                </c:pt>
                <c:pt idx="54">
                  <c:v>93</c:v>
                </c:pt>
                <c:pt idx="55">
                  <c:v>96</c:v>
                </c:pt>
              </c:numCache>
            </c:numRef>
          </c:val>
          <c:smooth val="0"/>
          <c:extLst xmlns:c16r2="http://schemas.microsoft.com/office/drawing/2015/06/chart">
            <c:ext xmlns:c16="http://schemas.microsoft.com/office/drawing/2014/chart" uri="{C3380CC4-5D6E-409C-BE32-E72D297353CC}">
              <c16:uniqueId val="{00000004-E6A1-40B0-8D80-5E23ADE3DD6D}"/>
            </c:ext>
          </c:extLst>
        </c:ser>
        <c:ser>
          <c:idx val="5"/>
          <c:order val="5"/>
          <c:tx>
            <c:strRef>
              <c:f>Sheet1!$G$1</c:f>
              <c:strCache>
                <c:ptCount val="1"/>
                <c:pt idx="0">
                  <c:v>Choice of Court 2005</c:v>
                </c:pt>
              </c:strCache>
            </c:strRef>
          </c:tx>
          <c:spPr>
            <a:ln w="28575" cap="rnd">
              <a:solidFill>
                <a:srgbClr val="FF5050"/>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Sheet1!$G$2:$G$57</c:f>
              <c:numCache>
                <c:formatCode>General</c:formatCode>
                <c:ptCount val="56"/>
                <c:pt idx="45">
                  <c:v>0</c:v>
                </c:pt>
                <c:pt idx="46">
                  <c:v>0</c:v>
                </c:pt>
                <c:pt idx="47">
                  <c:v>0</c:v>
                </c:pt>
                <c:pt idx="48">
                  <c:v>0</c:v>
                </c:pt>
                <c:pt idx="49">
                  <c:v>0</c:v>
                </c:pt>
                <c:pt idx="50">
                  <c:v>0</c:v>
                </c:pt>
                <c:pt idx="51">
                  <c:v>0</c:v>
                </c:pt>
                <c:pt idx="52">
                  <c:v>0</c:v>
                </c:pt>
                <c:pt idx="53">
                  <c:v>0</c:v>
                </c:pt>
                <c:pt idx="54">
                  <c:v>0</c:v>
                </c:pt>
                <c:pt idx="55">
                  <c:v>28</c:v>
                </c:pt>
              </c:numCache>
            </c:numRef>
          </c:val>
          <c:smooth val="0"/>
          <c:extLst xmlns:c16r2="http://schemas.microsoft.com/office/drawing/2015/06/chart">
            <c:ext xmlns:c16="http://schemas.microsoft.com/office/drawing/2014/chart" uri="{C3380CC4-5D6E-409C-BE32-E72D297353CC}">
              <c16:uniqueId val="{00000005-E6A1-40B0-8D80-5E23ADE3DD6D}"/>
            </c:ext>
          </c:extLst>
        </c:ser>
        <c:ser>
          <c:idx val="6"/>
          <c:order val="6"/>
          <c:tx>
            <c:strRef>
              <c:f>Sheet1!$H$1</c:f>
              <c:strCache>
                <c:ptCount val="1"/>
                <c:pt idx="0">
                  <c:v>Child Protection</c:v>
                </c:pt>
              </c:strCache>
            </c:strRef>
          </c:tx>
          <c:spPr>
            <a:ln w="28575" cap="rnd">
              <a:solidFill>
                <a:srgbClr val="00B050"/>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Sheet1!$H$2:$H$57</c:f>
              <c:numCache>
                <c:formatCode>General</c:formatCode>
                <c:ptCount val="56"/>
                <c:pt idx="36">
                  <c:v>0</c:v>
                </c:pt>
                <c:pt idx="37">
                  <c:v>1</c:v>
                </c:pt>
                <c:pt idx="38">
                  <c:v>1</c:v>
                </c:pt>
                <c:pt idx="39">
                  <c:v>1</c:v>
                </c:pt>
                <c:pt idx="40">
                  <c:v>2</c:v>
                </c:pt>
                <c:pt idx="41">
                  <c:v>3</c:v>
                </c:pt>
                <c:pt idx="42">
                  <c:v>7</c:v>
                </c:pt>
                <c:pt idx="43">
                  <c:v>9</c:v>
                </c:pt>
                <c:pt idx="44">
                  <c:v>10</c:v>
                </c:pt>
                <c:pt idx="45">
                  <c:v>10</c:v>
                </c:pt>
                <c:pt idx="46">
                  <c:v>13</c:v>
                </c:pt>
                <c:pt idx="47">
                  <c:v>15</c:v>
                </c:pt>
                <c:pt idx="48">
                  <c:v>15</c:v>
                </c:pt>
                <c:pt idx="49">
                  <c:v>18</c:v>
                </c:pt>
                <c:pt idx="50">
                  <c:v>29</c:v>
                </c:pt>
                <c:pt idx="51">
                  <c:v>33</c:v>
                </c:pt>
                <c:pt idx="52">
                  <c:v>38</c:v>
                </c:pt>
                <c:pt idx="53">
                  <c:v>38</c:v>
                </c:pt>
                <c:pt idx="54">
                  <c:v>40</c:v>
                </c:pt>
                <c:pt idx="55">
                  <c:v>43</c:v>
                </c:pt>
              </c:numCache>
            </c:numRef>
          </c:val>
          <c:smooth val="0"/>
          <c:extLst xmlns:c16r2="http://schemas.microsoft.com/office/drawing/2015/06/chart">
            <c:ext xmlns:c16="http://schemas.microsoft.com/office/drawing/2014/chart" uri="{C3380CC4-5D6E-409C-BE32-E72D297353CC}">
              <c16:uniqueId val="{00000006-E6A1-40B0-8D80-5E23ADE3DD6D}"/>
            </c:ext>
          </c:extLst>
        </c:ser>
        <c:ser>
          <c:idx val="7"/>
          <c:order val="7"/>
          <c:tx>
            <c:strRef>
              <c:f>Sheet1!$I$1</c:f>
              <c:strCache>
                <c:ptCount val="1"/>
                <c:pt idx="0">
                  <c:v>Child Support 2007</c:v>
                </c:pt>
              </c:strCache>
            </c:strRef>
          </c:tx>
          <c:spPr>
            <a:ln w="28575" cap="rnd">
              <a:solidFill>
                <a:srgbClr val="00A4E4"/>
              </a:solidFill>
              <a:round/>
            </a:ln>
            <a:effectLst/>
          </c:spPr>
          <c:marker>
            <c:symbol val="none"/>
          </c:marker>
          <c:cat>
            <c:numRef>
              <c:f>Sheet1!$A$2:$A$57</c:f>
              <c:numCache>
                <c:formatCode>General</c:formatCod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2016</c:v>
                </c:pt>
              </c:numCache>
            </c:numRef>
          </c:cat>
          <c:val>
            <c:numRef>
              <c:f>Sheet1!$I$2:$I$57</c:f>
              <c:numCache>
                <c:formatCode>General</c:formatCode>
                <c:ptCount val="56"/>
                <c:pt idx="47">
                  <c:v>0</c:v>
                </c:pt>
                <c:pt idx="48">
                  <c:v>0</c:v>
                </c:pt>
                <c:pt idx="49">
                  <c:v>0</c:v>
                </c:pt>
                <c:pt idx="50">
                  <c:v>0</c:v>
                </c:pt>
                <c:pt idx="51">
                  <c:v>0</c:v>
                </c:pt>
                <c:pt idx="52">
                  <c:v>0</c:v>
                </c:pt>
                <c:pt idx="53">
                  <c:v>4</c:v>
                </c:pt>
                <c:pt idx="54">
                  <c:v>32</c:v>
                </c:pt>
                <c:pt idx="55">
                  <c:v>33</c:v>
                </c:pt>
              </c:numCache>
            </c:numRef>
          </c:val>
          <c:smooth val="0"/>
          <c:extLst xmlns:c16r2="http://schemas.microsoft.com/office/drawing/2015/06/chart">
            <c:ext xmlns:c16="http://schemas.microsoft.com/office/drawing/2014/chart" uri="{C3380CC4-5D6E-409C-BE32-E72D297353CC}">
              <c16:uniqueId val="{00000007-E6A1-40B0-8D80-5E23ADE3DD6D}"/>
            </c:ext>
          </c:extLst>
        </c:ser>
        <c:dLbls>
          <c:showLegendKey val="0"/>
          <c:showVal val="0"/>
          <c:showCatName val="0"/>
          <c:showSerName val="0"/>
          <c:showPercent val="0"/>
          <c:showBubbleSize val="0"/>
        </c:dLbls>
        <c:smooth val="0"/>
        <c:axId val="196921560"/>
        <c:axId val="196923912"/>
      </c:lineChart>
      <c:catAx>
        <c:axId val="196921560"/>
        <c:scaling>
          <c:orientation val="minMax"/>
        </c:scaling>
        <c:delete val="0"/>
        <c:axPos val="b"/>
        <c:numFmt formatCode="General" sourceLinked="1"/>
        <c:majorTickMark val="none"/>
        <c:minorTickMark val="none"/>
        <c:tickLblPos val="nextTo"/>
        <c:spPr>
          <a:noFill/>
          <a:ln w="9525" cap="flat" cmpd="sng" algn="ctr">
            <a:solidFill>
              <a:srgbClr val="99CCFF"/>
            </a:solidFill>
            <a:round/>
          </a:ln>
          <a:effectLst/>
        </c:spPr>
        <c:txPr>
          <a:bodyPr rot="3000000" spcFirstLastPara="1" vertOverflow="ellipsis" wrap="square" anchor="ctr" anchorCtr="1"/>
          <a:lstStyle/>
          <a:p>
            <a:pPr>
              <a:defRPr sz="1400" b="1" i="0" u="none" strike="noStrike" kern="1200" cap="all" spc="120" normalizeH="0" baseline="0">
                <a:solidFill>
                  <a:srgbClr val="03295A"/>
                </a:solidFill>
                <a:latin typeface="Verdana" panose="020B0604030504040204" pitchFamily="34" charset="0"/>
                <a:ea typeface="+mn-ea"/>
                <a:cs typeface="+mn-cs"/>
              </a:defRPr>
            </a:pPr>
            <a:endParaRPr lang="en-US"/>
          </a:p>
        </c:txPr>
        <c:crossAx val="196923912"/>
        <c:crosses val="autoZero"/>
        <c:auto val="1"/>
        <c:lblAlgn val="ctr"/>
        <c:lblOffset val="100"/>
        <c:tickLblSkip val="5"/>
        <c:noMultiLvlLbl val="1"/>
      </c:catAx>
      <c:valAx>
        <c:axId val="196923912"/>
        <c:scaling>
          <c:orientation val="minMax"/>
          <c:max val="115"/>
          <c:min val="0"/>
        </c:scaling>
        <c:delete val="0"/>
        <c:axPos val="l"/>
        <c:majorGridlines>
          <c:spPr>
            <a:ln w="9525" cap="flat" cmpd="sng" algn="ctr">
              <a:solidFill>
                <a:srgbClr val="99CCFF"/>
              </a:solidFill>
              <a:round/>
            </a:ln>
            <a:effectLst/>
          </c:spPr>
        </c:majorGridlines>
        <c:numFmt formatCode="General" sourceLinked="1"/>
        <c:majorTickMark val="cross"/>
        <c:minorTickMark val="cross"/>
        <c:tickLblPos val="nextTo"/>
        <c:spPr>
          <a:noFill/>
          <a:ln w="9525" cap="flat" cmpd="sng" algn="ctr">
            <a:solidFill>
              <a:srgbClr val="99CCFF"/>
            </a:solidFill>
            <a:round/>
          </a:ln>
          <a:effectLst/>
        </c:spPr>
        <c:txPr>
          <a:bodyPr rot="-60000000" spcFirstLastPara="1" vertOverflow="ellipsis" vert="horz" wrap="square" anchor="ctr" anchorCtr="1"/>
          <a:lstStyle/>
          <a:p>
            <a:pPr>
              <a:defRPr sz="1400" b="1" i="0" u="none" strike="noStrike" kern="1200" baseline="0">
                <a:solidFill>
                  <a:srgbClr val="03295A"/>
                </a:solidFill>
                <a:latin typeface="Verdana" panose="020B0604030504040204" pitchFamily="34" charset="0"/>
                <a:ea typeface="+mn-ea"/>
                <a:cs typeface="+mn-cs"/>
              </a:defRPr>
            </a:pPr>
            <a:endParaRPr lang="en-US"/>
          </a:p>
        </c:txPr>
        <c:crossAx val="196921560"/>
        <c:crossesAt val="1"/>
        <c:crossBetween val="between"/>
        <c:majorUnit val="10"/>
        <c:minorUnit val="5"/>
      </c:valAx>
      <c:spPr>
        <a:solidFill>
          <a:srgbClr val="FFFFFF"/>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1"/>
            <a:ext cx="2946058" cy="49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b="0">
                <a:latin typeface="Arial" panose="020B0604020202020204" pitchFamily="34" charset="0"/>
              </a:defRPr>
            </a:lvl1pPr>
          </a:lstStyle>
          <a:p>
            <a:pPr>
              <a:defRPr/>
            </a:pPr>
            <a:endParaRPr lang="en-US" altLang="en-US"/>
          </a:p>
        </p:txBody>
      </p:sp>
      <p:sp>
        <p:nvSpPr>
          <p:cNvPr id="94211" name="Rectangle 3"/>
          <p:cNvSpPr>
            <a:spLocks noGrp="1" noChangeArrowheads="1"/>
          </p:cNvSpPr>
          <p:nvPr>
            <p:ph type="dt" sz="quarter" idx="1"/>
          </p:nvPr>
        </p:nvSpPr>
        <p:spPr bwMode="auto">
          <a:xfrm>
            <a:off x="3849443" y="1"/>
            <a:ext cx="2947144" cy="49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atin typeface="Arial" panose="020B0604020202020204" pitchFamily="34" charset="0"/>
              </a:defRPr>
            </a:lvl1pPr>
          </a:lstStyle>
          <a:p>
            <a:pPr>
              <a:defRPr/>
            </a:pPr>
            <a:fld id="{7C969BEE-A4E0-429F-A6BC-B80706158153}" type="datetimeFigureOut">
              <a:rPr lang="en-US" altLang="en-US"/>
              <a:pPr>
                <a:defRPr/>
              </a:pPr>
              <a:t>7/26/2016</a:t>
            </a:fld>
            <a:endParaRPr lang="en-US" altLang="en-US"/>
          </a:p>
        </p:txBody>
      </p:sp>
      <p:sp>
        <p:nvSpPr>
          <p:cNvPr id="94212" name="Rectangle 4"/>
          <p:cNvSpPr>
            <a:spLocks noGrp="1" noChangeArrowheads="1"/>
          </p:cNvSpPr>
          <p:nvPr>
            <p:ph type="ftr" sz="quarter" idx="2"/>
          </p:nvPr>
        </p:nvSpPr>
        <p:spPr bwMode="auto">
          <a:xfrm>
            <a:off x="0" y="9428221"/>
            <a:ext cx="2946058" cy="49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b="0">
                <a:latin typeface="Arial" panose="020B0604020202020204" pitchFamily="34" charset="0"/>
              </a:defRPr>
            </a:lvl1pPr>
          </a:lstStyle>
          <a:p>
            <a:pPr>
              <a:defRPr/>
            </a:pPr>
            <a:endParaRPr lang="en-US" altLang="en-US"/>
          </a:p>
        </p:txBody>
      </p:sp>
      <p:sp>
        <p:nvSpPr>
          <p:cNvPr id="94213" name="Rectangle 5"/>
          <p:cNvSpPr>
            <a:spLocks noGrp="1" noChangeArrowheads="1"/>
          </p:cNvSpPr>
          <p:nvPr>
            <p:ph type="sldNum" sz="quarter" idx="3"/>
          </p:nvPr>
        </p:nvSpPr>
        <p:spPr bwMode="auto">
          <a:xfrm>
            <a:off x="3849443" y="9428221"/>
            <a:ext cx="2947144" cy="49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atin typeface="Arial" panose="020B0604020202020204" pitchFamily="34" charset="0"/>
              </a:defRPr>
            </a:lvl1pPr>
          </a:lstStyle>
          <a:p>
            <a:pPr>
              <a:defRPr/>
            </a:pPr>
            <a:fld id="{68F3544D-59CF-4563-BD35-4891A31DF796}" type="slidenum">
              <a:rPr lang="en-US" altLang="en-US"/>
              <a:pPr>
                <a:defRPr/>
              </a:pPr>
              <a:t>‹#›</a:t>
            </a:fld>
            <a:endParaRPr lang="en-US" altLang="en-US"/>
          </a:p>
        </p:txBody>
      </p:sp>
    </p:spTree>
    <p:extLst>
      <p:ext uri="{BB962C8B-B14F-4D97-AF65-F5344CB8AC3E}">
        <p14:creationId xmlns:p14="http://schemas.microsoft.com/office/powerpoint/2010/main" val="3843505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6058" cy="49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3849443" y="1"/>
            <a:ext cx="2947144" cy="49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20750" y="744538"/>
            <a:ext cx="4959350" cy="37211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42" y="4715270"/>
            <a:ext cx="5438792" cy="4467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9428221"/>
            <a:ext cx="2946058" cy="496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49443" y="9428221"/>
            <a:ext cx="2947144" cy="4961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EB58F6C5-6D35-44B1-9C7C-215E4D538112}" type="slidenum">
              <a:rPr lang="en-US" altLang="en-US"/>
              <a:pPr>
                <a:defRPr/>
              </a:pPr>
              <a:t>‹#›</a:t>
            </a:fld>
            <a:endParaRPr lang="en-US" altLang="en-US"/>
          </a:p>
        </p:txBody>
      </p:sp>
    </p:spTree>
    <p:extLst>
      <p:ext uri="{BB962C8B-B14F-4D97-AF65-F5344CB8AC3E}">
        <p14:creationId xmlns:p14="http://schemas.microsoft.com/office/powerpoint/2010/main" val="650258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917575" y="744538"/>
            <a:ext cx="4960938" cy="3722687"/>
          </a:xfrm>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dirty="0">
              <a:latin typeface="Arial" panose="020B0604020202020204" pitchFamily="34" charset="0"/>
            </a:endParaRPr>
          </a:p>
        </p:txBody>
      </p:sp>
    </p:spTree>
    <p:extLst>
      <p:ext uri="{BB962C8B-B14F-4D97-AF65-F5344CB8AC3E}">
        <p14:creationId xmlns:p14="http://schemas.microsoft.com/office/powerpoint/2010/main" val="86860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371600" y="1143000"/>
            <a:ext cx="4114800" cy="308610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fld id="{E2A726C4-11A5-4337-98C0-75B4763935C1}" type="slidenum">
              <a:rPr lang="en-US" altLang="en-US" sz="1200" b="0" smtClean="0">
                <a:solidFill>
                  <a:srgbClr val="000000"/>
                </a:solidFill>
                <a:latin typeface="Arial" panose="020B0604020202020204" pitchFamily="34" charset="0"/>
              </a:rPr>
              <a:pPr/>
              <a:t>10</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301236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262313" y="509588"/>
            <a:ext cx="3400425" cy="25495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66511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69993" indent="-296151">
              <a:defRPr sz="2100" b="1">
                <a:solidFill>
                  <a:schemeClr val="tx1"/>
                </a:solidFill>
                <a:latin typeface="Verdana" panose="020B0604030504040204" pitchFamily="34" charset="0"/>
              </a:defRPr>
            </a:lvl2pPr>
            <a:lvl3pPr marL="1184605" indent="-236921">
              <a:defRPr sz="2100" b="1">
                <a:solidFill>
                  <a:schemeClr val="tx1"/>
                </a:solidFill>
                <a:latin typeface="Verdana" panose="020B0604030504040204" pitchFamily="34" charset="0"/>
              </a:defRPr>
            </a:lvl3pPr>
            <a:lvl4pPr marL="1658447" indent="-236921">
              <a:defRPr sz="2100" b="1">
                <a:solidFill>
                  <a:schemeClr val="tx1"/>
                </a:solidFill>
                <a:latin typeface="Verdana" panose="020B0604030504040204" pitchFamily="34" charset="0"/>
              </a:defRPr>
            </a:lvl4pPr>
            <a:lvl5pPr marL="2132289" indent="-236921">
              <a:defRPr sz="2100" b="1">
                <a:solidFill>
                  <a:schemeClr val="tx1"/>
                </a:solidFill>
                <a:latin typeface="Verdana" panose="020B0604030504040204" pitchFamily="34" charset="0"/>
              </a:defRPr>
            </a:lvl5pPr>
            <a:lvl6pPr marL="2606131" indent="-236921" eaLnBrk="0" fontAlgn="base" hangingPunct="0">
              <a:spcBef>
                <a:spcPct val="0"/>
              </a:spcBef>
              <a:spcAft>
                <a:spcPct val="0"/>
              </a:spcAft>
              <a:defRPr sz="2100" b="1">
                <a:solidFill>
                  <a:schemeClr val="tx1"/>
                </a:solidFill>
                <a:latin typeface="Verdana" panose="020B0604030504040204" pitchFamily="34" charset="0"/>
              </a:defRPr>
            </a:lvl6pPr>
            <a:lvl7pPr marL="3079974" indent="-236921" eaLnBrk="0" fontAlgn="base" hangingPunct="0">
              <a:spcBef>
                <a:spcPct val="0"/>
              </a:spcBef>
              <a:spcAft>
                <a:spcPct val="0"/>
              </a:spcAft>
              <a:defRPr sz="2100" b="1">
                <a:solidFill>
                  <a:schemeClr val="tx1"/>
                </a:solidFill>
                <a:latin typeface="Verdana" panose="020B0604030504040204" pitchFamily="34" charset="0"/>
              </a:defRPr>
            </a:lvl7pPr>
            <a:lvl8pPr marL="3553816" indent="-236921" eaLnBrk="0" fontAlgn="base" hangingPunct="0">
              <a:spcBef>
                <a:spcPct val="0"/>
              </a:spcBef>
              <a:spcAft>
                <a:spcPct val="0"/>
              </a:spcAft>
              <a:defRPr sz="2100" b="1">
                <a:solidFill>
                  <a:schemeClr val="tx1"/>
                </a:solidFill>
                <a:latin typeface="Verdana" panose="020B0604030504040204" pitchFamily="34" charset="0"/>
              </a:defRPr>
            </a:lvl8pPr>
            <a:lvl9pPr marL="4027658" indent="-236921"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200" b="0">
                <a:solidFill>
                  <a:srgbClr val="000000"/>
                </a:solidFill>
                <a:latin typeface="Arial" panose="020B0604020202020204" pitchFamily="34" charset="0"/>
              </a:rPr>
              <a:pPr/>
              <a:t>12</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3312342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69993" indent="-296151">
              <a:defRPr sz="2100" b="1">
                <a:solidFill>
                  <a:schemeClr val="tx1"/>
                </a:solidFill>
                <a:latin typeface="Verdana" panose="020B0604030504040204" pitchFamily="34" charset="0"/>
              </a:defRPr>
            </a:lvl2pPr>
            <a:lvl3pPr marL="1184605" indent="-236921">
              <a:defRPr sz="2100" b="1">
                <a:solidFill>
                  <a:schemeClr val="tx1"/>
                </a:solidFill>
                <a:latin typeface="Verdana" panose="020B0604030504040204" pitchFamily="34" charset="0"/>
              </a:defRPr>
            </a:lvl3pPr>
            <a:lvl4pPr marL="1658447" indent="-236921">
              <a:defRPr sz="2100" b="1">
                <a:solidFill>
                  <a:schemeClr val="tx1"/>
                </a:solidFill>
                <a:latin typeface="Verdana" panose="020B0604030504040204" pitchFamily="34" charset="0"/>
              </a:defRPr>
            </a:lvl4pPr>
            <a:lvl5pPr marL="2132289" indent="-236921">
              <a:defRPr sz="2100" b="1">
                <a:solidFill>
                  <a:schemeClr val="tx1"/>
                </a:solidFill>
                <a:latin typeface="Verdana" panose="020B0604030504040204" pitchFamily="34" charset="0"/>
              </a:defRPr>
            </a:lvl5pPr>
            <a:lvl6pPr marL="2606131" indent="-236921" eaLnBrk="0" fontAlgn="base" hangingPunct="0">
              <a:spcBef>
                <a:spcPct val="0"/>
              </a:spcBef>
              <a:spcAft>
                <a:spcPct val="0"/>
              </a:spcAft>
              <a:defRPr sz="2100" b="1">
                <a:solidFill>
                  <a:schemeClr val="tx1"/>
                </a:solidFill>
                <a:latin typeface="Verdana" panose="020B0604030504040204" pitchFamily="34" charset="0"/>
              </a:defRPr>
            </a:lvl6pPr>
            <a:lvl7pPr marL="3079974" indent="-236921" eaLnBrk="0" fontAlgn="base" hangingPunct="0">
              <a:spcBef>
                <a:spcPct val="0"/>
              </a:spcBef>
              <a:spcAft>
                <a:spcPct val="0"/>
              </a:spcAft>
              <a:defRPr sz="2100" b="1">
                <a:solidFill>
                  <a:schemeClr val="tx1"/>
                </a:solidFill>
                <a:latin typeface="Verdana" panose="020B0604030504040204" pitchFamily="34" charset="0"/>
              </a:defRPr>
            </a:lvl7pPr>
            <a:lvl8pPr marL="3553816" indent="-236921" eaLnBrk="0" fontAlgn="base" hangingPunct="0">
              <a:spcBef>
                <a:spcPct val="0"/>
              </a:spcBef>
              <a:spcAft>
                <a:spcPct val="0"/>
              </a:spcAft>
              <a:defRPr sz="2100" b="1">
                <a:solidFill>
                  <a:schemeClr val="tx1"/>
                </a:solidFill>
                <a:latin typeface="Verdana" panose="020B0604030504040204" pitchFamily="34" charset="0"/>
              </a:defRPr>
            </a:lvl8pPr>
            <a:lvl9pPr marL="4027658" indent="-236921"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200" b="0">
                <a:solidFill>
                  <a:srgbClr val="000000"/>
                </a:solidFill>
                <a:latin typeface="Arial" panose="020B0604020202020204" pitchFamily="34" charset="0"/>
              </a:rPr>
              <a:pPr/>
              <a:t>13</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147298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2525" cy="372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58F6C5-6D35-44B1-9C7C-215E4D538112}" type="slidenum">
              <a:rPr lang="en-US" altLang="en-US" smtClean="0">
                <a:solidFill>
                  <a:srgbClr val="000000"/>
                </a:solidFill>
              </a:rPr>
              <a:pPr>
                <a:defRPr/>
              </a:pPr>
              <a:t>14</a:t>
            </a:fld>
            <a:endParaRPr lang="en-US" altLang="en-US">
              <a:solidFill>
                <a:srgbClr val="000000"/>
              </a:solidFill>
            </a:endParaRPr>
          </a:p>
        </p:txBody>
      </p:sp>
    </p:spTree>
    <p:extLst>
      <p:ext uri="{BB962C8B-B14F-4D97-AF65-F5344CB8AC3E}">
        <p14:creationId xmlns:p14="http://schemas.microsoft.com/office/powerpoint/2010/main" val="311092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fld id="{E2A726C4-11A5-4337-98C0-75B4763935C1}" type="slidenum">
              <a:rPr lang="en-US" altLang="en-US" sz="1200" b="0" smtClean="0">
                <a:solidFill>
                  <a:srgbClr val="000000"/>
                </a:solidFill>
                <a:latin typeface="Arial" panose="020B0604020202020204" pitchFamily="34" charset="0"/>
              </a:rPr>
              <a:pPr/>
              <a:t>2</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386580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fld id="{E2A726C4-11A5-4337-98C0-75B4763935C1}" type="slidenum">
              <a:rPr lang="en-US" altLang="en-US" sz="1200" b="0" smtClean="0">
                <a:solidFill>
                  <a:srgbClr val="000000"/>
                </a:solidFill>
                <a:latin typeface="Arial" panose="020B0604020202020204" pitchFamily="34" charset="0"/>
              </a:rPr>
              <a:pPr/>
              <a:t>3</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280048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371600" y="1143000"/>
            <a:ext cx="4114800" cy="3086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69993" indent="-296151">
              <a:defRPr sz="2100" b="1">
                <a:solidFill>
                  <a:schemeClr val="tx1"/>
                </a:solidFill>
                <a:latin typeface="Verdana" panose="020B0604030504040204" pitchFamily="34" charset="0"/>
              </a:defRPr>
            </a:lvl2pPr>
            <a:lvl3pPr marL="1184605" indent="-236921">
              <a:defRPr sz="2100" b="1">
                <a:solidFill>
                  <a:schemeClr val="tx1"/>
                </a:solidFill>
                <a:latin typeface="Verdana" panose="020B0604030504040204" pitchFamily="34" charset="0"/>
              </a:defRPr>
            </a:lvl3pPr>
            <a:lvl4pPr marL="1658447" indent="-236921">
              <a:defRPr sz="2100" b="1">
                <a:solidFill>
                  <a:schemeClr val="tx1"/>
                </a:solidFill>
                <a:latin typeface="Verdana" panose="020B0604030504040204" pitchFamily="34" charset="0"/>
              </a:defRPr>
            </a:lvl4pPr>
            <a:lvl5pPr marL="2132289" indent="-236921">
              <a:defRPr sz="2100" b="1">
                <a:solidFill>
                  <a:schemeClr val="tx1"/>
                </a:solidFill>
                <a:latin typeface="Verdana" panose="020B0604030504040204" pitchFamily="34" charset="0"/>
              </a:defRPr>
            </a:lvl5pPr>
            <a:lvl6pPr marL="2606131" indent="-236921" eaLnBrk="0" fontAlgn="base" hangingPunct="0">
              <a:spcBef>
                <a:spcPct val="0"/>
              </a:spcBef>
              <a:spcAft>
                <a:spcPct val="0"/>
              </a:spcAft>
              <a:defRPr sz="2100" b="1">
                <a:solidFill>
                  <a:schemeClr val="tx1"/>
                </a:solidFill>
                <a:latin typeface="Verdana" panose="020B0604030504040204" pitchFamily="34" charset="0"/>
              </a:defRPr>
            </a:lvl6pPr>
            <a:lvl7pPr marL="3079974" indent="-236921" eaLnBrk="0" fontAlgn="base" hangingPunct="0">
              <a:spcBef>
                <a:spcPct val="0"/>
              </a:spcBef>
              <a:spcAft>
                <a:spcPct val="0"/>
              </a:spcAft>
              <a:defRPr sz="2100" b="1">
                <a:solidFill>
                  <a:schemeClr val="tx1"/>
                </a:solidFill>
                <a:latin typeface="Verdana" panose="020B0604030504040204" pitchFamily="34" charset="0"/>
              </a:defRPr>
            </a:lvl7pPr>
            <a:lvl8pPr marL="3553816" indent="-236921" eaLnBrk="0" fontAlgn="base" hangingPunct="0">
              <a:spcBef>
                <a:spcPct val="0"/>
              </a:spcBef>
              <a:spcAft>
                <a:spcPct val="0"/>
              </a:spcAft>
              <a:defRPr sz="2100" b="1">
                <a:solidFill>
                  <a:schemeClr val="tx1"/>
                </a:solidFill>
                <a:latin typeface="Verdana" panose="020B0604030504040204" pitchFamily="34" charset="0"/>
              </a:defRPr>
            </a:lvl8pPr>
            <a:lvl9pPr marL="4027658" indent="-236921"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200" b="0">
                <a:solidFill>
                  <a:prstClr val="black"/>
                </a:solidFill>
                <a:latin typeface="Arial" panose="020B0604020202020204" pitchFamily="34" charset="0"/>
              </a:rPr>
              <a:pPr/>
              <a:t>4</a:t>
            </a:fld>
            <a:endParaRPr lang="en-US" altLang="en-US" sz="1200" b="0">
              <a:solidFill>
                <a:prstClr val="black"/>
              </a:solidFill>
              <a:latin typeface="Arial" panose="020B0604020202020204" pitchFamily="34" charset="0"/>
            </a:endParaRPr>
          </a:p>
        </p:txBody>
      </p:sp>
    </p:spTree>
    <p:extLst>
      <p:ext uri="{BB962C8B-B14F-4D97-AF65-F5344CB8AC3E}">
        <p14:creationId xmlns:p14="http://schemas.microsoft.com/office/powerpoint/2010/main" val="100522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66813" y="1241425"/>
            <a:ext cx="4464050" cy="3349625"/>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100" b="1">
                <a:solidFill>
                  <a:schemeClr val="tx1"/>
                </a:solidFill>
                <a:latin typeface="Verdana" panose="020B0604030504040204" pitchFamily="34" charset="0"/>
              </a:defRPr>
            </a:lvl1pPr>
            <a:lvl2pPr marL="769993" indent="-296151">
              <a:defRPr sz="2100" b="1">
                <a:solidFill>
                  <a:schemeClr val="tx1"/>
                </a:solidFill>
                <a:latin typeface="Verdana" panose="020B0604030504040204" pitchFamily="34" charset="0"/>
              </a:defRPr>
            </a:lvl2pPr>
            <a:lvl3pPr marL="1184605" indent="-236921">
              <a:defRPr sz="2100" b="1">
                <a:solidFill>
                  <a:schemeClr val="tx1"/>
                </a:solidFill>
                <a:latin typeface="Verdana" panose="020B0604030504040204" pitchFamily="34" charset="0"/>
              </a:defRPr>
            </a:lvl3pPr>
            <a:lvl4pPr marL="1658447" indent="-236921">
              <a:defRPr sz="2100" b="1">
                <a:solidFill>
                  <a:schemeClr val="tx1"/>
                </a:solidFill>
                <a:latin typeface="Verdana" panose="020B0604030504040204" pitchFamily="34" charset="0"/>
              </a:defRPr>
            </a:lvl4pPr>
            <a:lvl5pPr marL="2132289" indent="-236921">
              <a:defRPr sz="2100" b="1">
                <a:solidFill>
                  <a:schemeClr val="tx1"/>
                </a:solidFill>
                <a:latin typeface="Verdana" panose="020B0604030504040204" pitchFamily="34" charset="0"/>
              </a:defRPr>
            </a:lvl5pPr>
            <a:lvl6pPr marL="2606131" indent="-236921" eaLnBrk="0" fontAlgn="base" hangingPunct="0">
              <a:spcBef>
                <a:spcPct val="0"/>
              </a:spcBef>
              <a:spcAft>
                <a:spcPct val="0"/>
              </a:spcAft>
              <a:defRPr sz="2100" b="1">
                <a:solidFill>
                  <a:schemeClr val="tx1"/>
                </a:solidFill>
                <a:latin typeface="Verdana" panose="020B0604030504040204" pitchFamily="34" charset="0"/>
              </a:defRPr>
            </a:lvl6pPr>
            <a:lvl7pPr marL="3079974" indent="-236921" eaLnBrk="0" fontAlgn="base" hangingPunct="0">
              <a:spcBef>
                <a:spcPct val="0"/>
              </a:spcBef>
              <a:spcAft>
                <a:spcPct val="0"/>
              </a:spcAft>
              <a:defRPr sz="2100" b="1">
                <a:solidFill>
                  <a:schemeClr val="tx1"/>
                </a:solidFill>
                <a:latin typeface="Verdana" panose="020B0604030504040204" pitchFamily="34" charset="0"/>
              </a:defRPr>
            </a:lvl7pPr>
            <a:lvl8pPr marL="3553816" indent="-236921" eaLnBrk="0" fontAlgn="base" hangingPunct="0">
              <a:spcBef>
                <a:spcPct val="0"/>
              </a:spcBef>
              <a:spcAft>
                <a:spcPct val="0"/>
              </a:spcAft>
              <a:defRPr sz="2100" b="1">
                <a:solidFill>
                  <a:schemeClr val="tx1"/>
                </a:solidFill>
                <a:latin typeface="Verdana" panose="020B0604030504040204" pitchFamily="34" charset="0"/>
              </a:defRPr>
            </a:lvl8pPr>
            <a:lvl9pPr marL="4027658" indent="-236921" eaLnBrk="0" fontAlgn="base" hangingPunct="0">
              <a:spcBef>
                <a:spcPct val="0"/>
              </a:spcBef>
              <a:spcAft>
                <a:spcPct val="0"/>
              </a:spcAft>
              <a:defRPr sz="2100" b="1">
                <a:solidFill>
                  <a:schemeClr val="tx1"/>
                </a:solidFill>
                <a:latin typeface="Verdana" panose="020B0604030504040204" pitchFamily="34" charset="0"/>
              </a:defRPr>
            </a:lvl9pPr>
          </a:lstStyle>
          <a:p>
            <a:fld id="{E2A726C4-11A5-4337-98C0-75B4763935C1}" type="slidenum">
              <a:rPr lang="en-US" altLang="en-US" sz="1200" b="0">
                <a:solidFill>
                  <a:srgbClr val="000000"/>
                </a:solidFill>
                <a:latin typeface="Arial" panose="020B0604020202020204" pitchFamily="34" charset="0"/>
              </a:rPr>
              <a:pPr/>
              <a:t>5</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391569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fld id="{E2A726C4-11A5-4337-98C0-75B4763935C1}" type="slidenum">
              <a:rPr lang="en-US" altLang="en-US" sz="1200" b="0" smtClean="0">
                <a:solidFill>
                  <a:srgbClr val="000000"/>
                </a:solidFill>
                <a:latin typeface="Arial" panose="020B0604020202020204" pitchFamily="34" charset="0"/>
              </a:rPr>
              <a:pPr/>
              <a:t>6</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303381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3262313" y="509588"/>
            <a:ext cx="3400425" cy="25495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150665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fld id="{E2A726C4-11A5-4337-98C0-75B4763935C1}" type="slidenum">
              <a:rPr lang="en-US" altLang="en-US" sz="1200" b="0" smtClean="0">
                <a:solidFill>
                  <a:srgbClr val="000000"/>
                </a:solidFill>
                <a:latin typeface="Arial" panose="020B0604020202020204" pitchFamily="34" charset="0"/>
              </a:rPr>
              <a:pPr/>
              <a:t>8</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17348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9163" y="744538"/>
            <a:ext cx="4962525" cy="372110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i="1" dirty="0">
                <a:latin typeface="Arial" panose="020B0604020202020204" pitchFamily="34" charset="0"/>
              </a:rPr>
              <a:t>*Note</a:t>
            </a:r>
            <a:r>
              <a:rPr lang="en-US" altLang="en-US" i="1" baseline="0" dirty="0">
                <a:latin typeface="Arial" panose="020B0604020202020204" pitchFamily="34" charset="0"/>
              </a:rPr>
              <a:t> that only Sovereign States with separate international legal personality are shown on our maps*  (e.g. not Puerto Rico, </a:t>
            </a:r>
            <a:r>
              <a:rPr lang="en-US" altLang="en-US" i="1" baseline="0" dirty="0" err="1">
                <a:latin typeface="Arial" panose="020B0604020202020204" pitchFamily="34" charset="0"/>
              </a:rPr>
              <a:t>Curaçao</a:t>
            </a:r>
            <a:r>
              <a:rPr lang="en-US" altLang="en-US" i="1" baseline="0" dirty="0">
                <a:latin typeface="Arial" panose="020B0604020202020204" pitchFamily="34" charset="0"/>
              </a:rPr>
              <a:t>, Guadeloupe, British Virgin Islands, etc.)</a:t>
            </a:r>
          </a:p>
          <a:p>
            <a:pPr marL="0" indent="0" eaLnBrk="1" hangingPunct="1">
              <a:buFont typeface="Arial" panose="020B0604020202020204" pitchFamily="34" charset="0"/>
              <a:buNone/>
            </a:pPr>
            <a:endParaRPr lang="en-US" altLang="en-US" i="1" baseline="0" dirty="0">
              <a:latin typeface="Arial" panose="020B0604020202020204" pitchFamily="34" charset="0"/>
            </a:endParaRPr>
          </a:p>
          <a:p>
            <a:r>
              <a:rPr lang="en-US" sz="1200" b="1" kern="1200" dirty="0">
                <a:solidFill>
                  <a:schemeClr val="tx1"/>
                </a:solidFill>
                <a:effectLst/>
                <a:latin typeface="Arial" charset="0"/>
                <a:ea typeface="+mn-ea"/>
                <a:cs typeface="+mn-cs"/>
              </a:rPr>
              <a:t>Antigua and Barbuda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Bahamas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Child Abduction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Barbados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Evidence</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Belize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Child Abduction, Intercountry Adoption</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Brazil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Evidence, Child Abduction, Access to Justice, Intercountry Adoption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Colombia (Accepted State)</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Evidence, Child Abduction, Intercountry Adoption</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Costa Rica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Evidence, Child Abduction, Access to Justice, Intercountry Adoption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Cuba (Non-Member)</a:t>
            </a:r>
            <a:endParaRPr lang="en-GB"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Intercountry Adoption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Dominica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Dominican Republic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 Intercountry Adoption, Child Protection</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Ecuador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 Intercountry Adoption, Child Protection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El Salvador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 Intercountry Adoption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r>
            <a:br>
              <a:rPr lang="en-US" sz="1200" b="1" kern="1200" dirty="0">
                <a:solidFill>
                  <a:schemeClr val="tx1"/>
                </a:solidFill>
                <a:effectLst/>
                <a:latin typeface="Arial" charset="0"/>
                <a:ea typeface="+mn-ea"/>
                <a:cs typeface="+mn-cs"/>
              </a:rPr>
            </a:br>
            <a:r>
              <a:rPr lang="en-US" sz="1200" b="1" kern="1200" dirty="0">
                <a:solidFill>
                  <a:schemeClr val="tx1"/>
                </a:solidFill>
                <a:effectLst/>
                <a:latin typeface="Arial" charset="0"/>
                <a:ea typeface="+mn-ea"/>
                <a:cs typeface="+mn-cs"/>
              </a:rPr>
              <a:t>Grenada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Guatemala (Non-Member)</a:t>
            </a:r>
            <a:endParaRPr lang="en-GB"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Child Abduction, Intercountry Adoption</a:t>
            </a:r>
            <a:endParaRPr lang="en-GB"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Guyana (Non-Member, Non-Connected)</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Haiti (Non-Member)</a:t>
            </a:r>
            <a:endParaRPr lang="en-GB"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Intercountry Adoption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Honduras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a:t>
            </a:r>
            <a:endParaRPr lang="en-GB" sz="1200" kern="1200" dirty="0">
              <a:solidFill>
                <a:schemeClr val="tx1"/>
              </a:solidFill>
              <a:effectLst/>
              <a:latin typeface="Arial" charset="0"/>
              <a:ea typeface="+mn-ea"/>
              <a:cs typeface="+mn-cs"/>
            </a:endParaRPr>
          </a:p>
          <a:p>
            <a:r>
              <a:rPr lang="en-US" sz="1200" b="1" i="1" kern="1200" dirty="0">
                <a:solidFill>
                  <a:schemeClr val="tx1"/>
                </a:solidFill>
                <a:effectLst/>
                <a:latin typeface="Arial" charset="0"/>
                <a:ea typeface="+mn-ea"/>
                <a:cs typeface="+mn-cs"/>
              </a:rPr>
              <a:t>Jamaica (Non-Member, Non-Connected)</a:t>
            </a:r>
            <a:br>
              <a:rPr lang="en-US" sz="1200" b="1" i="1" kern="1200" dirty="0">
                <a:solidFill>
                  <a:schemeClr val="tx1"/>
                </a:solidFill>
                <a:effectLst/>
                <a:latin typeface="Arial" charset="0"/>
                <a:ea typeface="+mn-ea"/>
                <a:cs typeface="+mn-cs"/>
              </a:rPr>
            </a:b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Nicaragua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Mexico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Evidence, Child Abduction, Intercountry Adoption, Choice of Court</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Panama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 Intercountry Adoption</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Peru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 Intercountry Adoption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Saint Kitts and Nevis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Saint Lucia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Saint Vincent and the Grenadines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Suriname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Civil Procedure, 1958 Maintenance, Apostille</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Trinidad and Tobago (Non-Member)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a:t>
            </a:r>
            <a:r>
              <a:rPr lang="en-GB" sz="1200" i="1" kern="1200" dirty="0">
                <a:solidFill>
                  <a:schemeClr val="tx1"/>
                </a:solidFill>
                <a:effectLst/>
                <a:latin typeface="Arial" charset="0"/>
                <a:ea typeface="+mn-ea"/>
                <a:cs typeface="+mn-cs"/>
              </a:rPr>
              <a:t>Child Abduction</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USA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Evidence, Child Abduction, Intercountry Adoption</a:t>
            </a:r>
            <a:endParaRPr lang="en-GB" sz="1200" kern="1200" dirty="0">
              <a:solidFill>
                <a:schemeClr val="tx1"/>
              </a:solidFill>
              <a:effectLst/>
              <a:latin typeface="Arial" charset="0"/>
              <a:ea typeface="+mn-ea"/>
              <a:cs typeface="+mn-cs"/>
            </a:endParaRPr>
          </a:p>
          <a:p>
            <a:r>
              <a:rPr lang="en-GB" sz="1200" i="1" kern="1200" dirty="0">
                <a:solidFill>
                  <a:schemeClr val="tx1"/>
                </a:solidFill>
                <a:effectLst/>
                <a:latin typeface="Arial" charset="0"/>
                <a:ea typeface="+mn-ea"/>
                <a:cs typeface="+mn-cs"/>
              </a:rPr>
              <a:t>+ has signed: Trusts, Child Protection, Securities, Choice of Court, Maintenance</a:t>
            </a:r>
            <a:endParaRPr lang="en-GB" sz="1200" kern="1200" dirty="0">
              <a:solidFill>
                <a:schemeClr val="tx1"/>
              </a:solidFill>
              <a:effectLst/>
              <a:latin typeface="Arial" charset="0"/>
              <a:ea typeface="+mn-ea"/>
              <a:cs typeface="+mn-cs"/>
            </a:endParaRPr>
          </a:p>
          <a:p>
            <a:r>
              <a:rPr lang="en-US" sz="1200" b="1" u="none" strike="noStrike" kern="1200" dirty="0">
                <a:solidFill>
                  <a:schemeClr val="tx1"/>
                </a:solidFill>
                <a:effectLst/>
                <a:latin typeface="Arial" charset="0"/>
                <a:ea typeface="+mn-ea"/>
                <a:cs typeface="+mn-cs"/>
              </a:rPr>
              <a:t> </a:t>
            </a:r>
            <a:endParaRPr lang="en-GB" sz="1200" kern="1200" dirty="0">
              <a:solidFill>
                <a:schemeClr val="tx1"/>
              </a:solidFill>
              <a:effectLst/>
              <a:latin typeface="Arial" charset="0"/>
              <a:ea typeface="+mn-ea"/>
              <a:cs typeface="+mn-cs"/>
            </a:endParaRPr>
          </a:p>
          <a:p>
            <a:r>
              <a:rPr lang="en-US" sz="1200" b="1" u="sng" kern="1200" dirty="0">
                <a:solidFill>
                  <a:schemeClr val="tx1"/>
                </a:solidFill>
                <a:effectLst/>
                <a:latin typeface="Arial" charset="0"/>
                <a:ea typeface="+mn-ea"/>
                <a:cs typeface="+mn-cs"/>
              </a:rPr>
              <a:t>Venezuela (Member)</a:t>
            </a:r>
            <a:endParaRPr lang="en-GB"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Apostille, Service</a:t>
            </a:r>
            <a:r>
              <a:rPr lang="en-GB" sz="1200" i="1" kern="1200" dirty="0">
                <a:solidFill>
                  <a:schemeClr val="tx1"/>
                </a:solidFill>
                <a:effectLst/>
                <a:latin typeface="Arial" charset="0"/>
                <a:ea typeface="+mn-ea"/>
                <a:cs typeface="+mn-cs"/>
              </a:rPr>
              <a:t>, Evidence, Child Abduction, Intercountry Adoption</a:t>
            </a:r>
            <a:endParaRPr lang="en-GB" sz="1200" kern="1200" dirty="0">
              <a:solidFill>
                <a:schemeClr val="tx1"/>
              </a:solidFill>
              <a:effectLst/>
              <a:latin typeface="Arial" charset="0"/>
              <a:ea typeface="+mn-ea"/>
              <a:cs typeface="+mn-cs"/>
            </a:endParaRPr>
          </a:p>
          <a:p>
            <a:pPr marL="0" indent="0" eaLnBrk="1" hangingPunct="1">
              <a:buFont typeface="Arial" panose="020B0604020202020204" pitchFamily="34" charset="0"/>
              <a:buNone/>
            </a:pPr>
            <a:endParaRPr lang="en-US" altLang="en-US" i="1" baseline="0"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fld id="{E2A726C4-11A5-4337-98C0-75B4763935C1}" type="slidenum">
              <a:rPr lang="en-US" altLang="en-US" sz="1200" b="0" smtClean="0">
                <a:solidFill>
                  <a:srgbClr val="000000"/>
                </a:solidFill>
                <a:latin typeface="Arial" panose="020B0604020202020204" pitchFamily="34" charset="0"/>
              </a:rPr>
              <a:pPr/>
              <a:t>9</a:t>
            </a:fld>
            <a:endParaRPr lang="en-US" altLang="en-US"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21601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5380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64282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60285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29612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26157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65936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59524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7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09311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40659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6842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654569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1561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16636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273998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07412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414824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213522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3737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338577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230212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24695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527658"/>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8526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853388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6435957"/>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41903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9990366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0555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81218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54045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10052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179645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516381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9469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9588442"/>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275413"/>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94298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2478913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25118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068832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82878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99727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790238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09874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330269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68888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1121382"/>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834340"/>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763991"/>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9340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48062906"/>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08975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4958846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568840"/>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631564"/>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8217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57607701"/>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16716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69026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698793"/>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42932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930901"/>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872199"/>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1557140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08547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04803200"/>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104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008199"/>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478721"/>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806943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86630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1872601"/>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8175649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06814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95618"/>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5752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2918489"/>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2080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26596"/>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299286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56970"/>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56380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87808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695868"/>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8335211"/>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8840683"/>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02620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63901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5703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4015832"/>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2433263"/>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7615480"/>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98478051"/>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74729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020537"/>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3769611"/>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21340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34463449"/>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819470"/>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2932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996278"/>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348937"/>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923792"/>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4506901"/>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981908"/>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11371001"/>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083524"/>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8102538"/>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338929"/>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27886"/>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474122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29666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9469908"/>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8974393"/>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337457"/>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655976"/>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369230"/>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0901065"/>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292264"/>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9860410"/>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0303594"/>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156672"/>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065139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24465543"/>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97160"/>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5287308"/>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22695145"/>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444203"/>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135326"/>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018331"/>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0905430"/>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939543"/>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66505841"/>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5518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591006"/>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410673"/>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1756850"/>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542245"/>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06066572"/>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9043494"/>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956216"/>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11932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191726"/>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96493658"/>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55254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761409"/>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666960689"/>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775300"/>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056197"/>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7357910"/>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711828"/>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5602146"/>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8956108"/>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145364"/>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064472"/>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54298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527181"/>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1987009"/>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017637"/>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81290176"/>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010968"/>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612921"/>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9244870"/>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508821"/>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85265746"/>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9449600"/>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58467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3272112"/>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326190"/>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798735"/>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111326"/>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749772"/>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18515409"/>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278304"/>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663246"/>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0040716"/>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65067"/>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675657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635738"/>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9644003"/>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807908"/>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385893"/>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129942"/>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36986326"/>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593513"/>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55656188"/>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677260"/>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625163"/>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9368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40360640"/>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698496"/>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4102263"/>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08689797"/>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360416"/>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915910"/>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4256648"/>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7455988"/>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12740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61041997"/>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9605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375201"/>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093525"/>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1962492"/>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19215"/>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0135298"/>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7712030"/>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989914"/>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075876"/>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376523"/>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8318113"/>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3443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666076"/>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32985953"/>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945730"/>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603777"/>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4198107"/>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718165"/>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79937756"/>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6321840"/>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469588"/>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369119"/>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6180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553373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457459"/>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6948246"/>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802202"/>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90541700"/>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091799"/>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374313"/>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0286057"/>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70273"/>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88984605"/>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23059380"/>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3868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837967"/>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120549"/>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230510"/>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0541344"/>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172892"/>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937085662"/>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464702"/>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556905"/>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2900125"/>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874585"/>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3416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0516400"/>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7788987"/>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298039"/>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206516"/>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709517"/>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49577574"/>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227950"/>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691879559"/>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328148"/>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736839"/>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091086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6567390"/>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145128"/>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9350646"/>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7430870"/>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729803"/>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037583"/>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257463"/>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386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38613"/>
            <a:ext cx="4038600" cy="238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07243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8481463"/>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833551"/>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5355227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924788"/>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969957"/>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598624"/>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1904711"/>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810891"/>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95594219"/>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63097775"/>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780793"/>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929614"/>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307425"/>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7036348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477184"/>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619041"/>
      </p:ext>
    </p:extLst>
  </p:cSld>
  <p:clrMapOvr>
    <a:masterClrMapping/>
  </p:clrMapOvr>
  <p:transition>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43682156"/>
      </p:ext>
    </p:extLst>
  </p:cSld>
  <p:clrMapOvr>
    <a:masterClrMapping/>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511759"/>
      </p:ext>
    </p:extLst>
  </p:cSld>
  <p:clrMapOvr>
    <a:masterClrMapping/>
  </p:clrMapOvr>
  <p:transition>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3476929"/>
      </p:ext>
    </p:extLst>
  </p:cSld>
  <p:clrMapOvr>
    <a:masterClrMapping/>
  </p:clrMapOvr>
  <p:transition>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4320149"/>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83133"/>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05022443"/>
      </p:ext>
    </p:extLst>
  </p:cSld>
  <p:clrMapOvr>
    <a:masterClrMapping/>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9302503"/>
      </p:ext>
    </p:extLst>
  </p:cSld>
  <p:clrMapOvr>
    <a:masterClrMapping/>
  </p:clrMapOvr>
  <p:transition>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764787"/>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6747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279777"/>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309447"/>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09110513"/>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652432"/>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97289592"/>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321827"/>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104545"/>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0443513"/>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72312"/>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7857101"/>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057282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27666297"/>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624912"/>
      </p:ext>
    </p:extLst>
  </p:cSld>
  <p:clrMapOvr>
    <a:masterClrMapping/>
  </p:clrMapOvr>
  <p:transition>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695942"/>
      </p:ext>
    </p:extLst>
  </p:cSld>
  <p:clrMapOvr>
    <a:masterClrMapping/>
  </p:clrMapOvr>
  <p:transition>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965569"/>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9605240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4396889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2752730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1793878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183842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6721484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50129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8337662"/>
      </p:ext>
    </p:extLst>
  </p:cSld>
  <p:clrMapOvr>
    <a:masterClrMapping/>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9576416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0604186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654159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latin typeface="Calibri"/>
              </a:rPr>
              <a:pPr/>
              <a:t>26/07/2016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0513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93355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83034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2034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29622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027738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73025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5012585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2016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6751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52892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6604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532510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275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8568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5393593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2317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62767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62253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6716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828242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2641033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3663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4365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1536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30732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592310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04395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4092842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4577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60617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279992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76927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975285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32550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91956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82513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872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40783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512952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99645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8806647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79374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14256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595722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5762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114235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238649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9101743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98126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27174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95020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8895160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392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6363809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72326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1280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684356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879130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6322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166766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4"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784928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6942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2"/>
            <a:ext cx="2286000" cy="6524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2"/>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68267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538"/>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98655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9189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97723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51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F7B2-6336-4BE3-BBF4-8701359E97A1}" type="datetimeFigureOut">
              <a:rPr lang="en-GB" smtClean="0">
                <a:solidFill>
                  <a:prstClr val="black">
                    <a:tint val="75000"/>
                  </a:prstClr>
                </a:solidFill>
              </a:rPr>
              <a:pPr/>
              <a:t>26/07/2016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05A71C-652E-4A65-A0F4-65F13C1B2B5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499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3.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4.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2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theme" Target="../theme/theme26.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theme" Target="../theme/theme27.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image" Target="../media/image1.jpeg"/><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32.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7406259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ransition>
    <p:fade/>
  </p:transition>
  <p:hf sldNum="0" hdr="0" ftr="0" dt="0"/>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46427399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772765618"/>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06630839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425004990"/>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344836015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78895832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45753461"/>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3642047282"/>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475816883"/>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p:fade/>
  </p:transition>
  <p:hf sldNum="0" hdr="0" ftr="0" dt="0"/>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4459537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07142832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554761087"/>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755741099"/>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212750453"/>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55264446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transition>
    <p:fade/>
  </p:transition>
  <p:hf sldNum="0" hdr="0" ftr="0" dt="0"/>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363950769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714953001"/>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53295284"/>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422802945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89805697"/>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400509112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3858190815"/>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1736494808"/>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2DEF7B2-6336-4BE3-BBF4-8701359E97A1}" type="datetimeFigureOut">
              <a:rPr lang="en-GB" b="0" smtClean="0">
                <a:solidFill>
                  <a:prstClr val="black">
                    <a:tint val="75000"/>
                  </a:prstClr>
                </a:solidFill>
                <a:latin typeface="Calibri"/>
              </a:rPr>
              <a:pPr eaLnBrk="1" fontAlgn="auto" hangingPunct="1">
                <a:spcBef>
                  <a:spcPts val="0"/>
                </a:spcBef>
                <a:spcAft>
                  <a:spcPts val="0"/>
                </a:spcAft>
              </a:pPr>
              <a:t>26/07/2016</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805A71C-652E-4A65-A0F4-65F13C1B2B57}"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2974108995"/>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60545548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00475512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5" t="74808" r="6392" b="7750"/>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47778803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ransition>
    <p:fade/>
  </p:transition>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38663615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p:fade/>
  </p:transition>
  <p:hf sldNum="0" hdr="0" ftr="0" dt="0"/>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407" name="Rectangle 15"/>
          <p:cNvSpPr>
            <a:spLocks noChangeArrowheads="1"/>
          </p:cNvSpPr>
          <p:nvPr userDrawn="1"/>
        </p:nvSpPr>
        <p:spPr bwMode="auto">
          <a:xfrm>
            <a:off x="0" y="0"/>
            <a:ext cx="9144000" cy="1341438"/>
          </a:xfrm>
          <a:prstGeom prst="rect">
            <a:avLst/>
          </a:prstGeom>
          <a:solidFill>
            <a:srgbClr val="DDF2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sz="3200">
                <a:solidFill>
                  <a:srgbClr val="000066"/>
                </a:solidFill>
                <a:latin typeface="Verdana" panose="020B0604030504040204" pitchFamily="34" charset="0"/>
              </a:defRPr>
            </a:lvl1pPr>
            <a:lvl2pPr>
              <a:defRPr sz="3200">
                <a:solidFill>
                  <a:srgbClr val="000066"/>
                </a:solidFill>
                <a:latin typeface="Verdana" panose="020B0604030504040204" pitchFamily="34" charset="0"/>
              </a:defRPr>
            </a:lvl2pPr>
            <a:lvl3pPr>
              <a:defRPr sz="3200">
                <a:solidFill>
                  <a:srgbClr val="000066"/>
                </a:solidFill>
                <a:latin typeface="Verdana" panose="020B0604030504040204" pitchFamily="34" charset="0"/>
              </a:defRPr>
            </a:lvl3pPr>
            <a:lvl4pPr>
              <a:defRPr sz="3200">
                <a:solidFill>
                  <a:srgbClr val="000066"/>
                </a:solidFill>
                <a:latin typeface="Verdana" panose="020B0604030504040204" pitchFamily="34" charset="0"/>
              </a:defRPr>
            </a:lvl4pPr>
            <a:lvl5pPr>
              <a:defRPr sz="3200">
                <a:solidFill>
                  <a:srgbClr val="000066"/>
                </a:solidFill>
                <a:latin typeface="Verdana" panose="020B0604030504040204" pitchFamily="34" charset="0"/>
              </a:defRPr>
            </a:lvl5pPr>
            <a:lvl6pPr marL="457200" algn="ctr" fontAlgn="base">
              <a:spcBef>
                <a:spcPct val="0"/>
              </a:spcBef>
              <a:spcAft>
                <a:spcPct val="0"/>
              </a:spcAft>
              <a:defRPr sz="3200">
                <a:solidFill>
                  <a:srgbClr val="000066"/>
                </a:solidFill>
                <a:latin typeface="Verdana" panose="020B0604030504040204" pitchFamily="34" charset="0"/>
              </a:defRPr>
            </a:lvl6pPr>
            <a:lvl7pPr marL="914400" algn="ctr" fontAlgn="base">
              <a:spcBef>
                <a:spcPct val="0"/>
              </a:spcBef>
              <a:spcAft>
                <a:spcPct val="0"/>
              </a:spcAft>
              <a:defRPr sz="3200">
                <a:solidFill>
                  <a:srgbClr val="000066"/>
                </a:solidFill>
                <a:latin typeface="Verdana" panose="020B0604030504040204" pitchFamily="34" charset="0"/>
              </a:defRPr>
            </a:lvl7pPr>
            <a:lvl8pPr marL="1371600" algn="ctr" fontAlgn="base">
              <a:spcBef>
                <a:spcPct val="0"/>
              </a:spcBef>
              <a:spcAft>
                <a:spcPct val="0"/>
              </a:spcAft>
              <a:defRPr sz="3200">
                <a:solidFill>
                  <a:srgbClr val="000066"/>
                </a:solidFill>
                <a:latin typeface="Verdana" panose="020B0604030504040204" pitchFamily="34" charset="0"/>
              </a:defRPr>
            </a:lvl8pPr>
            <a:lvl9pPr marL="1828800" algn="ctr" fontAlgn="base">
              <a:spcBef>
                <a:spcPct val="0"/>
              </a:spcBef>
              <a:spcAft>
                <a:spcPct val="0"/>
              </a:spcAft>
              <a:defRPr sz="3200">
                <a:solidFill>
                  <a:srgbClr val="000066"/>
                </a:solidFill>
                <a:latin typeface="Verdana" panose="020B0604030504040204" pitchFamily="34" charset="0"/>
              </a:defRPr>
            </a:lvl9pPr>
          </a:lstStyle>
          <a:p>
            <a:pPr algn="ctr" eaLnBrk="1" hangingPunct="1">
              <a:defRPr/>
            </a:pPr>
            <a:endParaRPr lang="en-GB" altLang="en-US" b="0"/>
          </a:p>
        </p:txBody>
      </p:sp>
      <p:sp>
        <p:nvSpPr>
          <p:cNvPr id="1027" name="Rectangle 3"/>
          <p:cNvSpPr>
            <a:spLocks noGrp="1" noChangeArrowheads="1"/>
          </p:cNvSpPr>
          <p:nvPr>
            <p:ph type="body" idx="1"/>
          </p:nvPr>
        </p:nvSpPr>
        <p:spPr bwMode="auto">
          <a:xfrm>
            <a:off x="457200" y="1600203"/>
            <a:ext cx="822960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Second level</a:t>
            </a:r>
          </a:p>
          <a:p>
            <a:pPr lvl="1"/>
            <a:r>
              <a:rPr lang="fr-FR" altLang="en-US"/>
              <a:t>Third level</a:t>
            </a:r>
          </a:p>
        </p:txBody>
      </p:sp>
      <p:pic>
        <p:nvPicPr>
          <p:cNvPr id="1028" name="Picture 7" descr="beeldmerkhcchfc"/>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988"/>
            <a:ext cx="914400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0" y="0"/>
            <a:ext cx="9144000"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fr-FR" altLang="en-US"/>
              <a:t>Click to edit Master title style</a:t>
            </a:r>
          </a:p>
        </p:txBody>
      </p:sp>
    </p:spTree>
    <p:extLst>
      <p:ext uri="{BB962C8B-B14F-4D97-AF65-F5344CB8AC3E}">
        <p14:creationId xmlns:p14="http://schemas.microsoft.com/office/powerpoint/2010/main" val="25699516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p:fade/>
  </p:transition>
  <p:hf sldNum="0" hdr="0" ftr="0" dt="0"/>
  <p:txStyles>
    <p:title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p:titleStyle>
    <p:bodyStyle>
      <a:lvl1pPr marL="342900" indent="-342900" algn="l" rtl="0" eaLnBrk="0" fontAlgn="base" hangingPunct="0">
        <a:spcBef>
          <a:spcPct val="60000"/>
        </a:spcBef>
        <a:spcAft>
          <a:spcPct val="0"/>
        </a:spcAft>
        <a:buClr>
          <a:srgbClr val="000066"/>
        </a:buClr>
        <a:buFont typeface="Verdana" panose="020B0604030504040204" pitchFamily="34" charset="0"/>
        <a:buChar char="◦"/>
        <a:defRPr sz="2400" kern="1200">
          <a:solidFill>
            <a:srgbClr val="000066"/>
          </a:solidFill>
          <a:latin typeface="+mn-lt"/>
          <a:ea typeface="+mn-ea"/>
          <a:cs typeface="+mn-cs"/>
        </a:defRPr>
      </a:lvl1pPr>
      <a:lvl2pPr marL="800100" indent="-342900" algn="l" rtl="0" eaLnBrk="0" fontAlgn="base" hangingPunct="0">
        <a:spcBef>
          <a:spcPct val="50000"/>
        </a:spcBef>
        <a:spcAft>
          <a:spcPct val="0"/>
        </a:spcAft>
        <a:buSzPct val="60000"/>
        <a:buChar char="•"/>
        <a:defRPr sz="2000" kern="1200">
          <a:solidFill>
            <a:srgbClr val="000066"/>
          </a:solidFill>
          <a:latin typeface="+mn-lt"/>
          <a:ea typeface="+mn-ea"/>
          <a:cs typeface="+mn-cs"/>
        </a:defRPr>
      </a:lvl2pPr>
      <a:lvl3pPr marL="1257300" indent="-342900" algn="l" rtl="0" eaLnBrk="0" fontAlgn="base" hangingPunct="0">
        <a:spcBef>
          <a:spcPct val="20000"/>
        </a:spcBef>
        <a:spcAft>
          <a:spcPct val="0"/>
        </a:spcAft>
        <a:buSzPct val="60000"/>
        <a:buFont typeface="Verdana" panose="020B0604030504040204" pitchFamily="34" charset="0"/>
        <a:buChar char="•"/>
        <a:defRPr sz="2000" kern="1200">
          <a:solidFill>
            <a:srgbClr val="000066"/>
          </a:solidFill>
          <a:latin typeface="+mn-lt"/>
          <a:ea typeface="+mn-ea"/>
          <a:cs typeface="+mn-cs"/>
        </a:defRPr>
      </a:lvl3pPr>
      <a:lvl4pPr marL="1946275" indent="-341313" algn="l" rtl="0" eaLnBrk="0" fontAlgn="base" hangingPunct="0">
        <a:spcBef>
          <a:spcPct val="20000"/>
        </a:spcBef>
        <a:spcAft>
          <a:spcPct val="0"/>
        </a:spcAft>
        <a:buChar char="–"/>
        <a:defRPr kern="1200">
          <a:solidFill>
            <a:schemeClr val="tx1"/>
          </a:solidFill>
          <a:latin typeface="+mn-lt"/>
          <a:ea typeface="+mn-ea"/>
          <a:cs typeface="+mn-cs"/>
        </a:defRPr>
      </a:lvl4pPr>
      <a:lvl5pPr marL="2519363" indent="-350838"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4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2DEF7B2-6336-4BE3-BBF4-8701359E97A1}" type="datetimeFigureOut">
              <a:rPr lang="en-GB" b="0" smtClean="0">
                <a:solidFill>
                  <a:prstClr val="black">
                    <a:tint val="75000"/>
                  </a:prstClr>
                </a:solidFill>
                <a:latin typeface="Calibri" panose="020F0502020204030204"/>
              </a:rPr>
              <a:pPr eaLnBrk="1" fontAlgn="auto" hangingPunct="1">
                <a:spcBef>
                  <a:spcPts val="0"/>
                </a:spcBef>
                <a:spcAft>
                  <a:spcPts val="0"/>
                </a:spcAft>
              </a:pPr>
              <a:t>26/07/2016</a:t>
            </a:fld>
            <a:endParaRPr lang="en-GB"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4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4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805A71C-652E-4A65-A0F4-65F13C1B2B57}" type="slidenum">
              <a:rPr lang="en-GB" b="0" smtClean="0">
                <a:solidFill>
                  <a:prstClr val="black">
                    <a:tint val="75000"/>
                  </a:prstClr>
                </a:solidFill>
                <a:latin typeface="Calibri" panose="020F0502020204030204"/>
              </a:rPr>
              <a:pPr eaLnBrk="1" fontAlgn="auto" hangingPunct="1">
                <a:spcBef>
                  <a:spcPts val="0"/>
                </a:spcBef>
                <a:spcAft>
                  <a:spcPts val="0"/>
                </a:spcAft>
              </a:pPr>
              <a:t>‹#›</a:t>
            </a:fld>
            <a:endParaRPr lang="en-GB" b="0">
              <a:solidFill>
                <a:prstClr val="black">
                  <a:tint val="75000"/>
                </a:prstClr>
              </a:solidFill>
              <a:latin typeface="Calibri" panose="020F0502020204030204"/>
            </a:endParaRPr>
          </a:p>
        </p:txBody>
      </p:sp>
    </p:spTree>
    <p:extLst>
      <p:ext uri="{BB962C8B-B14F-4D97-AF65-F5344CB8AC3E}">
        <p14:creationId xmlns:p14="http://schemas.microsoft.com/office/powerpoint/2010/main" val="203404868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3.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5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6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6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6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34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2355044"/>
            <a:ext cx="9180640" cy="1895009"/>
          </a:xfrm>
          <a:prstGeom prst="rect">
            <a:avLst/>
          </a:prstGeom>
          <a:solidFill>
            <a:srgbClr val="03295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None/>
            </a:pPr>
            <a:r>
              <a:rPr lang="en-GB" altLang="en-US" sz="2800" dirty="0">
                <a:solidFill>
                  <a:schemeClr val="bg1"/>
                </a:solidFill>
                <a:ea typeface="Verdana" panose="020B0604030504040204" pitchFamily="34" charset="0"/>
                <a:cs typeface="Verdana" panose="020B0604030504040204" pitchFamily="34" charset="0"/>
              </a:rPr>
              <a:t>The HCCH: </a:t>
            </a:r>
            <a:br>
              <a:rPr lang="en-GB" altLang="en-US" sz="2800" dirty="0">
                <a:solidFill>
                  <a:schemeClr val="bg1"/>
                </a:solidFill>
                <a:ea typeface="Verdana" panose="020B0604030504040204" pitchFamily="34" charset="0"/>
                <a:cs typeface="Verdana" panose="020B0604030504040204" pitchFamily="34" charset="0"/>
              </a:rPr>
            </a:br>
            <a:r>
              <a:rPr lang="en-GB" altLang="en-US" sz="2800" i="1" dirty="0">
                <a:solidFill>
                  <a:schemeClr val="bg1"/>
                </a:solidFill>
                <a:ea typeface="Verdana" panose="020B0604030504040204" pitchFamily="34" charset="0"/>
                <a:cs typeface="Verdana" panose="020B0604030504040204" pitchFamily="34" charset="0"/>
              </a:rPr>
              <a:t>Its Mandate, Main Achievements </a:t>
            </a:r>
            <a:br>
              <a:rPr lang="en-GB" altLang="en-US" sz="2800" i="1" dirty="0">
                <a:solidFill>
                  <a:schemeClr val="bg1"/>
                </a:solidFill>
                <a:ea typeface="Verdana" panose="020B0604030504040204" pitchFamily="34" charset="0"/>
                <a:cs typeface="Verdana" panose="020B0604030504040204" pitchFamily="34" charset="0"/>
              </a:rPr>
            </a:br>
            <a:r>
              <a:rPr lang="en-GB" altLang="en-US" sz="2800" i="1" dirty="0">
                <a:solidFill>
                  <a:schemeClr val="bg1"/>
                </a:solidFill>
                <a:ea typeface="Verdana" panose="020B0604030504040204" pitchFamily="34" charset="0"/>
                <a:cs typeface="Verdana" panose="020B0604030504040204" pitchFamily="34" charset="0"/>
              </a:rPr>
              <a:t>and Relevance for the Region</a:t>
            </a:r>
          </a:p>
        </p:txBody>
      </p:sp>
      <p:sp>
        <p:nvSpPr>
          <p:cNvPr id="16387" name="Rectangle 4"/>
          <p:cNvSpPr>
            <a:spLocks noChangeArrowheads="1"/>
          </p:cNvSpPr>
          <p:nvPr/>
        </p:nvSpPr>
        <p:spPr bwMode="auto">
          <a:xfrm>
            <a:off x="0" y="5613400"/>
            <a:ext cx="9180640" cy="731838"/>
          </a:xfrm>
          <a:prstGeom prst="rect">
            <a:avLst/>
          </a:prstGeom>
          <a:solidFill>
            <a:srgbClr val="0069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en-US" altLang="en-US" sz="1800" dirty="0">
                <a:solidFill>
                  <a:schemeClr val="bg1"/>
                </a:solidFill>
              </a:rPr>
              <a:t>Christophe Bernasconi</a:t>
            </a:r>
          </a:p>
          <a:p>
            <a:pPr algn="ctr" eaLnBrk="1" hangingPunct="1">
              <a:spcBef>
                <a:spcPct val="0"/>
              </a:spcBef>
              <a:buClrTx/>
              <a:buFontTx/>
              <a:buNone/>
            </a:pPr>
            <a:r>
              <a:rPr lang="en-US" altLang="en-US" sz="1800" b="0" dirty="0">
                <a:solidFill>
                  <a:schemeClr val="bg1"/>
                </a:solidFill>
              </a:rPr>
              <a:t>Secretary General</a:t>
            </a:r>
            <a:endParaRPr lang="en-US" altLang="en-US" sz="2800" dirty="0">
              <a:solidFill>
                <a:schemeClr val="bg1"/>
              </a:solidFill>
            </a:endParaRPr>
          </a:p>
        </p:txBody>
      </p:sp>
      <p:sp>
        <p:nvSpPr>
          <p:cNvPr id="16390" name="Rectangle 2"/>
          <p:cNvSpPr>
            <a:spLocks noChangeArrowheads="1"/>
          </p:cNvSpPr>
          <p:nvPr/>
        </p:nvSpPr>
        <p:spPr bwMode="auto">
          <a:xfrm>
            <a:off x="0" y="4353629"/>
            <a:ext cx="9180640" cy="1156195"/>
          </a:xfrm>
          <a:prstGeom prst="rect">
            <a:avLst/>
          </a:prstGeom>
          <a:solidFill>
            <a:srgbClr val="A2B93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en-US" altLang="en-US" sz="1600" b="0" i="1" dirty="0">
                <a:solidFill>
                  <a:schemeClr val="bg1"/>
                </a:solidFill>
              </a:rPr>
              <a:t>Georgetown, Guyana</a:t>
            </a:r>
          </a:p>
          <a:p>
            <a:pPr algn="ctr" eaLnBrk="1" hangingPunct="1"/>
            <a:r>
              <a:rPr lang="en-US" altLang="en-US" sz="1600" b="0" i="1" dirty="0">
                <a:solidFill>
                  <a:schemeClr val="bg1"/>
                </a:solidFill>
              </a:rPr>
              <a:t>July 2016</a:t>
            </a:r>
          </a:p>
        </p:txBody>
      </p:sp>
      <p:pic>
        <p:nvPicPr>
          <p:cNvPr id="6"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591"/>
          <a:stretch/>
        </p:blipFill>
        <p:spPr bwMode="auto">
          <a:xfrm>
            <a:off x="5868180" y="449667"/>
            <a:ext cx="2827583" cy="1539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https://upload.wikimedia.org/wikipedia/commons/thumb/2/23/Coat_of_arms_of_Guyana.svg/150px-Coat_of_arms_of_Guyana.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0" y="332570"/>
            <a:ext cx="1598374" cy="1534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v0DuKAtoonpY-6On7uYDmh1YXp4tIELPvcwF2Kw9wX3VQ2XMC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20" y="661873"/>
            <a:ext cx="2919445" cy="87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72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3">
            <a:extLst>
              <a:ext uri="{28A0092B-C50C-407E-A947-70E740481C1C}">
                <a14:useLocalDpi xmlns:a14="http://schemas.microsoft.com/office/drawing/2010/main" val="0"/>
              </a:ext>
            </a:extLst>
          </a:blip>
          <a:stretch>
            <a:fillRect/>
          </a:stretch>
        </p:blipFill>
        <p:spPr bwMode="auto">
          <a:xfrm>
            <a:off x="-1" y="1445945"/>
            <a:ext cx="9144000" cy="4249071"/>
          </a:xfrm>
          <a:prstGeom prst="rect">
            <a:avLst/>
          </a:prstGeom>
          <a:noFill/>
          <a:ln>
            <a:noFill/>
          </a:ln>
        </p:spPr>
      </p:pic>
      <p:sp>
        <p:nvSpPr>
          <p:cNvPr id="7" name="Rectangle 3"/>
          <p:cNvSpPr txBox="1">
            <a:spLocks noChangeArrowheads="1"/>
          </p:cNvSpPr>
          <p:nvPr/>
        </p:nvSpPr>
        <p:spPr bwMode="auto">
          <a:xfrm>
            <a:off x="0" y="0"/>
            <a:ext cx="914400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rPr>
              <a:t>Regional Presence of the HCCH</a:t>
            </a:r>
          </a:p>
        </p:txBody>
      </p:sp>
      <p:sp>
        <p:nvSpPr>
          <p:cNvPr id="9" name="Rectangle 8"/>
          <p:cNvSpPr/>
          <p:nvPr/>
        </p:nvSpPr>
        <p:spPr>
          <a:xfrm>
            <a:off x="862927" y="5689452"/>
            <a:ext cx="1656230" cy="830997"/>
          </a:xfrm>
          <a:prstGeom prst="rect">
            <a:avLst/>
          </a:prstGeom>
          <a:ln w="28575">
            <a:solidFill>
              <a:srgbClr val="FF0000"/>
            </a:solidFill>
          </a:ln>
        </p:spPr>
        <p:txBody>
          <a:bodyPr wrap="square">
            <a:spAutoFit/>
          </a:bodyPr>
          <a:lstStyle/>
          <a:p>
            <a:pPr algn="ctr" eaLnBrk="1" fontAlgn="auto" hangingPunct="1">
              <a:spcBef>
                <a:spcPts val="0"/>
              </a:spcBef>
              <a:spcAft>
                <a:spcPts val="0"/>
              </a:spcAft>
            </a:pPr>
            <a:r>
              <a:rPr lang="en-GB" sz="1200" b="0" dirty="0">
                <a:solidFill>
                  <a:srgbClr val="03295A"/>
                </a:solidFill>
                <a:latin typeface="Verdana"/>
                <a:sym typeface="Wingdings" panose="05000000000000000000" pitchFamily="2" charset="2"/>
              </a:rPr>
              <a:t>Latin America Regional Office</a:t>
            </a:r>
          </a:p>
          <a:p>
            <a:pPr algn="ctr" eaLnBrk="1" fontAlgn="auto" hangingPunct="1">
              <a:spcBef>
                <a:spcPts val="0"/>
              </a:spcBef>
              <a:spcAft>
                <a:spcPts val="0"/>
              </a:spcAft>
            </a:pPr>
            <a:r>
              <a:rPr lang="en-GB" sz="1200" b="0" i="1" dirty="0">
                <a:solidFill>
                  <a:srgbClr val="03295A"/>
                </a:solidFill>
                <a:latin typeface="Verdana"/>
                <a:sym typeface="Wingdings" panose="05000000000000000000" pitchFamily="2" charset="2"/>
              </a:rPr>
              <a:t>Buenos Aires</a:t>
            </a:r>
          </a:p>
          <a:p>
            <a:pPr algn="ctr" eaLnBrk="1" fontAlgn="auto" hangingPunct="1">
              <a:spcBef>
                <a:spcPts val="0"/>
              </a:spcBef>
              <a:spcAft>
                <a:spcPts val="0"/>
              </a:spcAft>
            </a:pPr>
            <a:r>
              <a:rPr lang="en-GB" sz="1200" b="0" dirty="0">
                <a:solidFill>
                  <a:srgbClr val="03295A"/>
                </a:solidFill>
                <a:latin typeface="Verdana"/>
                <a:sym typeface="Wingdings" panose="05000000000000000000" pitchFamily="2" charset="2"/>
              </a:rPr>
              <a:t>(2005)</a:t>
            </a:r>
            <a:endParaRPr lang="en-GB" sz="1200" b="0" dirty="0">
              <a:solidFill>
                <a:srgbClr val="03295A"/>
              </a:solidFill>
              <a:latin typeface="Verdana"/>
            </a:endParaRPr>
          </a:p>
        </p:txBody>
      </p:sp>
      <p:sp>
        <p:nvSpPr>
          <p:cNvPr id="10" name="Rectangle 9"/>
          <p:cNvSpPr/>
          <p:nvPr/>
        </p:nvSpPr>
        <p:spPr>
          <a:xfrm>
            <a:off x="6510643" y="5689452"/>
            <a:ext cx="1661857" cy="830997"/>
          </a:xfrm>
          <a:prstGeom prst="rect">
            <a:avLst/>
          </a:prstGeom>
          <a:ln w="28575">
            <a:solidFill>
              <a:srgbClr val="FF0000"/>
            </a:solidFill>
          </a:ln>
        </p:spPr>
        <p:txBody>
          <a:bodyPr wrap="square">
            <a:spAutoFit/>
          </a:bodyPr>
          <a:lstStyle/>
          <a:p>
            <a:pPr algn="ctr" eaLnBrk="1" fontAlgn="auto" hangingPunct="1">
              <a:spcBef>
                <a:spcPts val="0"/>
              </a:spcBef>
              <a:spcAft>
                <a:spcPts val="0"/>
              </a:spcAft>
            </a:pPr>
            <a:r>
              <a:rPr lang="en-GB" sz="1200" b="0" dirty="0">
                <a:solidFill>
                  <a:srgbClr val="03295A"/>
                </a:solidFill>
                <a:latin typeface="Verdana"/>
                <a:sym typeface="Wingdings" panose="05000000000000000000" pitchFamily="2" charset="2"/>
              </a:rPr>
              <a:t>Asia Pacific </a:t>
            </a:r>
          </a:p>
          <a:p>
            <a:pPr algn="ctr" eaLnBrk="1" fontAlgn="auto" hangingPunct="1">
              <a:spcBef>
                <a:spcPts val="0"/>
              </a:spcBef>
              <a:spcAft>
                <a:spcPts val="0"/>
              </a:spcAft>
            </a:pPr>
            <a:r>
              <a:rPr lang="en-GB" sz="1200" b="0" dirty="0">
                <a:solidFill>
                  <a:srgbClr val="03295A"/>
                </a:solidFill>
                <a:latin typeface="Verdana"/>
                <a:sym typeface="Wingdings" panose="05000000000000000000" pitchFamily="2" charset="2"/>
              </a:rPr>
              <a:t>Regional Office </a:t>
            </a:r>
          </a:p>
          <a:p>
            <a:pPr algn="ctr" eaLnBrk="1" fontAlgn="auto" hangingPunct="1">
              <a:spcBef>
                <a:spcPts val="0"/>
              </a:spcBef>
              <a:spcAft>
                <a:spcPts val="0"/>
              </a:spcAft>
            </a:pPr>
            <a:r>
              <a:rPr lang="en-GB" sz="1200" b="0" i="1" dirty="0">
                <a:solidFill>
                  <a:srgbClr val="03295A"/>
                </a:solidFill>
                <a:latin typeface="Verdana"/>
                <a:sym typeface="Wingdings" panose="05000000000000000000" pitchFamily="2" charset="2"/>
              </a:rPr>
              <a:t>Hong Kong </a:t>
            </a:r>
          </a:p>
          <a:p>
            <a:pPr algn="ctr" eaLnBrk="1" fontAlgn="auto" hangingPunct="1">
              <a:spcBef>
                <a:spcPts val="0"/>
              </a:spcBef>
              <a:spcAft>
                <a:spcPts val="0"/>
              </a:spcAft>
            </a:pPr>
            <a:r>
              <a:rPr lang="en-GB" sz="1200" b="0" dirty="0">
                <a:solidFill>
                  <a:srgbClr val="03295A"/>
                </a:solidFill>
                <a:latin typeface="Verdana"/>
                <a:sym typeface="Wingdings" panose="05000000000000000000" pitchFamily="2" charset="2"/>
              </a:rPr>
              <a:t>(2012)</a:t>
            </a:r>
          </a:p>
        </p:txBody>
      </p:sp>
      <p:sp>
        <p:nvSpPr>
          <p:cNvPr id="12" name="Rectangle 11"/>
          <p:cNvSpPr/>
          <p:nvPr/>
        </p:nvSpPr>
        <p:spPr>
          <a:xfrm>
            <a:off x="3913144" y="5888501"/>
            <a:ext cx="1656230" cy="631948"/>
          </a:xfrm>
          <a:prstGeom prst="rect">
            <a:avLst/>
          </a:prstGeom>
          <a:ln w="28575">
            <a:solidFill>
              <a:srgbClr val="FF0000"/>
            </a:solidFill>
          </a:ln>
        </p:spPr>
        <p:txBody>
          <a:bodyPr wrap="square" anchor="ctr">
            <a:noAutofit/>
          </a:bodyPr>
          <a:lstStyle/>
          <a:p>
            <a:pPr algn="ctr" eaLnBrk="1" fontAlgn="auto" hangingPunct="1">
              <a:spcBef>
                <a:spcPts val="0"/>
              </a:spcBef>
              <a:spcAft>
                <a:spcPts val="0"/>
              </a:spcAft>
            </a:pPr>
            <a:r>
              <a:rPr lang="en-GB" sz="1200" b="0" dirty="0">
                <a:solidFill>
                  <a:srgbClr val="03295A"/>
                </a:solidFill>
                <a:latin typeface="Verdana"/>
                <a:sym typeface="Wingdings" panose="05000000000000000000" pitchFamily="2" charset="2"/>
              </a:rPr>
              <a:t>Main Office</a:t>
            </a:r>
          </a:p>
          <a:p>
            <a:pPr algn="ctr" eaLnBrk="1" fontAlgn="auto" hangingPunct="1">
              <a:spcBef>
                <a:spcPts val="0"/>
              </a:spcBef>
              <a:spcAft>
                <a:spcPts val="0"/>
              </a:spcAft>
            </a:pPr>
            <a:r>
              <a:rPr lang="en-GB" sz="1200" b="0" i="1" dirty="0">
                <a:solidFill>
                  <a:srgbClr val="03295A"/>
                </a:solidFill>
                <a:latin typeface="Verdana"/>
                <a:sym typeface="Wingdings" panose="05000000000000000000" pitchFamily="2" charset="2"/>
              </a:rPr>
              <a:t>The Hague</a:t>
            </a:r>
          </a:p>
        </p:txBody>
      </p:sp>
      <p:cxnSp>
        <p:nvCxnSpPr>
          <p:cNvPr id="19" name="Straight Arrow Connector 18"/>
          <p:cNvCxnSpPr>
            <a:endCxn id="10" idx="0"/>
          </p:cNvCxnSpPr>
          <p:nvPr/>
        </p:nvCxnSpPr>
        <p:spPr bwMode="auto">
          <a:xfrm>
            <a:off x="6929438" y="3200400"/>
            <a:ext cx="412134" cy="2489052"/>
          </a:xfrm>
          <a:prstGeom prst="straightConnector1">
            <a:avLst/>
          </a:prstGeom>
          <a:solidFill>
            <a:schemeClr val="bg1"/>
          </a:solidFill>
          <a:ln w="2857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a:off x="2028326" y="5014913"/>
            <a:ext cx="229099" cy="674486"/>
          </a:xfrm>
          <a:prstGeom prst="straightConnector1">
            <a:avLst/>
          </a:prstGeom>
          <a:solidFill>
            <a:schemeClr val="bg1"/>
          </a:solidFill>
          <a:ln w="2857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2633" t="25689" r="36741" b="6109"/>
          <a:stretch/>
        </p:blipFill>
        <p:spPr>
          <a:xfrm>
            <a:off x="4192940" y="5060847"/>
            <a:ext cx="1134355" cy="779693"/>
          </a:xfrm>
          <a:prstGeom prst="rect">
            <a:avLst/>
          </a:prstGeom>
        </p:spPr>
      </p:pic>
      <p:grpSp>
        <p:nvGrpSpPr>
          <p:cNvPr id="15" name="Group 14"/>
          <p:cNvGrpSpPr/>
          <p:nvPr/>
        </p:nvGrpSpPr>
        <p:grpSpPr>
          <a:xfrm>
            <a:off x="2966761" y="2278122"/>
            <a:ext cx="952010" cy="3951347"/>
            <a:chOff x="3040740" y="2291629"/>
            <a:chExt cx="916187" cy="4098476"/>
          </a:xfrm>
        </p:grpSpPr>
        <p:cxnSp>
          <p:nvCxnSpPr>
            <p:cNvPr id="16" name="Elbow Connector 15"/>
            <p:cNvCxnSpPr/>
            <p:nvPr/>
          </p:nvCxnSpPr>
          <p:spPr bwMode="auto">
            <a:xfrm rot="5400000">
              <a:off x="1820810" y="3511559"/>
              <a:ext cx="3350631" cy="910771"/>
            </a:xfrm>
            <a:prstGeom prst="bentConnector3">
              <a:avLst>
                <a:gd name="adj1" fmla="val 150"/>
              </a:avLst>
            </a:prstGeom>
            <a:solidFill>
              <a:schemeClr val="bg1"/>
            </a:solidFill>
            <a:ln w="28575" cap="flat"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Elbow Connector 16"/>
            <p:cNvCxnSpPr/>
            <p:nvPr/>
          </p:nvCxnSpPr>
          <p:spPr bwMode="auto">
            <a:xfrm rot="10800000">
              <a:off x="3040742" y="3068951"/>
              <a:ext cx="916185" cy="3321154"/>
            </a:xfrm>
            <a:prstGeom prst="bentConnector2">
              <a:avLst/>
            </a:prstGeom>
            <a:solidFill>
              <a:schemeClr val="bg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p:nvPr/>
        </p:nvSpPr>
        <p:spPr>
          <a:xfrm>
            <a:off x="0" y="6648040"/>
            <a:ext cx="9144000" cy="165430"/>
          </a:xfrm>
          <a:prstGeom prst="rect">
            <a:avLst/>
          </a:prstGeom>
          <a:noFill/>
        </p:spPr>
        <p:txBody>
          <a:bodyPr wrap="square" rtlCol="0">
            <a:spAutoFit/>
          </a:bodyPr>
          <a:lstStyle/>
          <a:p>
            <a:pPr algn="ctr" eaLnBrk="1" fontAlgn="auto" hangingPunct="1">
              <a:spcBef>
                <a:spcPts val="0"/>
              </a:spcBef>
              <a:spcAft>
                <a:spcPts val="0"/>
              </a:spcAft>
            </a:pPr>
            <a:r>
              <a:rPr lang="en-US" sz="475" b="0" i="1" dirty="0">
                <a:solidFill>
                  <a:srgbClr val="03295A"/>
                </a:solidFill>
                <a:latin typeface="Verdana"/>
              </a:rPr>
              <a:t>NB: Boundaries on this map are based upon those used by the UN Cartographic Section. The number of States reflects the Parties as recorded by the Depositary (NL MFA). Neither should be taken to imply official endorsement or acceptance.</a:t>
            </a:r>
          </a:p>
        </p:txBody>
      </p:sp>
    </p:spTree>
    <p:extLst>
      <p:ext uri="{BB962C8B-B14F-4D97-AF65-F5344CB8AC3E}">
        <p14:creationId xmlns:p14="http://schemas.microsoft.com/office/powerpoint/2010/main" val="1500339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0" y="0"/>
            <a:ext cx="9144000" cy="1252538"/>
          </a:xfrm>
          <a:prstGeom prst="rect">
            <a:avLst/>
          </a:prstGeom>
          <a:solidFill>
            <a:srgbClr val="0069B4"/>
          </a:solidFill>
          <a:ln>
            <a:noFill/>
          </a:ln>
        </p:spPr>
        <p:txBody>
          <a:bodyPr anchor="ctr" anchorCtr="1"/>
          <a:lstStyle/>
          <a:p>
            <a:pPr algn="ctr" eaLnBrk="1" hangingPunct="1"/>
            <a:r>
              <a:rPr lang="en-US" sz="3200" dirty="0">
                <a:solidFill>
                  <a:srgbClr val="FFFFFF"/>
                </a:solidFill>
                <a:latin typeface="Verdana" charset="0"/>
              </a:rPr>
              <a:t>Number of States/REIOs bound </a:t>
            </a:r>
            <a:br>
              <a:rPr lang="en-US" sz="3200" dirty="0">
                <a:solidFill>
                  <a:srgbClr val="FFFFFF"/>
                </a:solidFill>
                <a:latin typeface="Verdana" charset="0"/>
              </a:rPr>
            </a:br>
            <a:r>
              <a:rPr lang="en-US" sz="3200" dirty="0">
                <a:solidFill>
                  <a:srgbClr val="FFFFFF"/>
                </a:solidFill>
                <a:latin typeface="Verdana" charset="0"/>
              </a:rPr>
              <a:t>by the Core HCCH Conventions</a:t>
            </a:r>
          </a:p>
        </p:txBody>
      </p:sp>
      <p:graphicFrame>
        <p:nvGraphicFramePr>
          <p:cNvPr id="5" name="Content Placeholder 22"/>
          <p:cNvGraphicFramePr>
            <a:graphicFrameLocks/>
          </p:cNvGraphicFramePr>
          <p:nvPr>
            <p:extLst/>
          </p:nvPr>
        </p:nvGraphicFramePr>
        <p:xfrm>
          <a:off x="413740" y="1556740"/>
          <a:ext cx="7398710" cy="5085229"/>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bwMode="auto">
          <a:xfrm>
            <a:off x="7356941" y="1715047"/>
            <a:ext cx="1086303" cy="4142827"/>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1" hangingPunct="1"/>
            <a:endParaRPr lang="en-GB">
              <a:solidFill>
                <a:srgbClr val="000000"/>
              </a:solidFill>
            </a:endParaRPr>
          </a:p>
        </p:txBody>
      </p:sp>
      <p:sp>
        <p:nvSpPr>
          <p:cNvPr id="21" name="TextBox 20"/>
          <p:cNvSpPr txBox="1"/>
          <p:nvPr/>
        </p:nvSpPr>
        <p:spPr>
          <a:xfrm>
            <a:off x="7380390" y="1700760"/>
            <a:ext cx="936130" cy="461665"/>
          </a:xfrm>
          <a:prstGeom prst="rect">
            <a:avLst/>
          </a:prstGeom>
          <a:noFill/>
        </p:spPr>
        <p:txBody>
          <a:bodyPr wrap="square" rtlCol="0">
            <a:spAutoFit/>
          </a:bodyPr>
          <a:lstStyle/>
          <a:p>
            <a:pPr algn="ctr"/>
            <a:r>
              <a:rPr lang="en-US" sz="1200" dirty="0">
                <a:solidFill>
                  <a:srgbClr val="03295A"/>
                </a:solidFill>
                <a:ea typeface="Verdana" panose="020B0604030504040204" pitchFamily="34" charset="0"/>
                <a:cs typeface="Verdana" panose="020B0604030504040204" pitchFamily="34" charset="0"/>
              </a:rPr>
              <a:t>Apostille</a:t>
            </a:r>
          </a:p>
          <a:p>
            <a:pPr algn="ctr"/>
            <a:r>
              <a:rPr lang="en-US" sz="1200" dirty="0">
                <a:solidFill>
                  <a:srgbClr val="03295A"/>
                </a:solidFill>
                <a:ea typeface="Verdana" panose="020B0604030504040204" pitchFamily="34" charset="0"/>
                <a:cs typeface="Verdana" panose="020B0604030504040204" pitchFamily="34" charset="0"/>
              </a:rPr>
              <a:t>112</a:t>
            </a:r>
          </a:p>
        </p:txBody>
      </p:sp>
      <p:sp>
        <p:nvSpPr>
          <p:cNvPr id="22" name="TextBox 21"/>
          <p:cNvSpPr txBox="1"/>
          <p:nvPr/>
        </p:nvSpPr>
        <p:spPr>
          <a:xfrm>
            <a:off x="7380389" y="3183365"/>
            <a:ext cx="936130" cy="461665"/>
          </a:xfrm>
          <a:prstGeom prst="rect">
            <a:avLst/>
          </a:prstGeom>
          <a:noFill/>
        </p:spPr>
        <p:txBody>
          <a:bodyPr wrap="square" rtlCol="0">
            <a:spAutoFit/>
          </a:bodyPr>
          <a:lstStyle/>
          <a:p>
            <a:pPr algn="ctr"/>
            <a:r>
              <a:rPr lang="en-US" sz="1200" dirty="0">
                <a:solidFill>
                  <a:srgbClr val="0069B4"/>
                </a:solidFill>
                <a:ea typeface="Verdana" panose="020B0604030504040204" pitchFamily="34" charset="0"/>
                <a:cs typeface="Verdana" panose="020B0604030504040204" pitchFamily="34" charset="0"/>
              </a:rPr>
              <a:t>Service</a:t>
            </a:r>
          </a:p>
          <a:p>
            <a:pPr algn="ctr"/>
            <a:r>
              <a:rPr lang="en-US" sz="1200" dirty="0">
                <a:solidFill>
                  <a:srgbClr val="0069B4"/>
                </a:solidFill>
                <a:ea typeface="Verdana" panose="020B0604030504040204" pitchFamily="34" charset="0"/>
                <a:cs typeface="Verdana" panose="020B0604030504040204" pitchFamily="34" charset="0"/>
              </a:rPr>
              <a:t>71</a:t>
            </a:r>
          </a:p>
        </p:txBody>
      </p:sp>
      <p:sp>
        <p:nvSpPr>
          <p:cNvPr id="23" name="TextBox 22"/>
          <p:cNvSpPr txBox="1"/>
          <p:nvPr/>
        </p:nvSpPr>
        <p:spPr>
          <a:xfrm>
            <a:off x="7343466" y="3543415"/>
            <a:ext cx="1008140" cy="461665"/>
          </a:xfrm>
          <a:prstGeom prst="rect">
            <a:avLst/>
          </a:prstGeom>
          <a:noFill/>
        </p:spPr>
        <p:txBody>
          <a:bodyPr wrap="square" rtlCol="0">
            <a:spAutoFit/>
          </a:bodyPr>
          <a:lstStyle/>
          <a:p>
            <a:pPr algn="ctr"/>
            <a:r>
              <a:rPr lang="en-US" sz="1200" dirty="0">
                <a:solidFill>
                  <a:srgbClr val="FF9900"/>
                </a:solidFill>
                <a:ea typeface="Verdana" panose="020B0604030504040204" pitchFamily="34" charset="0"/>
                <a:cs typeface="Verdana" panose="020B0604030504040204" pitchFamily="34" charset="0"/>
              </a:rPr>
              <a:t>Evidence</a:t>
            </a:r>
          </a:p>
          <a:p>
            <a:pPr algn="ctr"/>
            <a:r>
              <a:rPr lang="en-US" sz="1200" dirty="0">
                <a:solidFill>
                  <a:srgbClr val="FF9900"/>
                </a:solidFill>
                <a:ea typeface="Verdana" panose="020B0604030504040204" pitchFamily="34" charset="0"/>
                <a:cs typeface="Verdana" panose="020B0604030504040204" pitchFamily="34" charset="0"/>
              </a:rPr>
              <a:t>59</a:t>
            </a:r>
          </a:p>
        </p:txBody>
      </p:sp>
      <p:sp>
        <p:nvSpPr>
          <p:cNvPr id="24" name="TextBox 23"/>
          <p:cNvSpPr txBox="1"/>
          <p:nvPr/>
        </p:nvSpPr>
        <p:spPr>
          <a:xfrm>
            <a:off x="7146674" y="2636890"/>
            <a:ext cx="1403560" cy="646331"/>
          </a:xfrm>
          <a:prstGeom prst="rect">
            <a:avLst/>
          </a:prstGeom>
          <a:noFill/>
        </p:spPr>
        <p:txBody>
          <a:bodyPr wrap="square" rtlCol="0">
            <a:spAutoFit/>
          </a:bodyPr>
          <a:lstStyle/>
          <a:p>
            <a:pPr algn="ctr"/>
            <a:r>
              <a:rPr lang="en-US" sz="1200" dirty="0">
                <a:solidFill>
                  <a:srgbClr val="A2B93B"/>
                </a:solidFill>
                <a:ea typeface="Verdana" panose="020B0604030504040204" pitchFamily="34" charset="0"/>
                <a:cs typeface="Verdana" panose="020B0604030504040204" pitchFamily="34" charset="0"/>
              </a:rPr>
              <a:t>Child Abduction</a:t>
            </a:r>
          </a:p>
          <a:p>
            <a:pPr algn="ctr"/>
            <a:r>
              <a:rPr lang="en-US" sz="1200" dirty="0">
                <a:solidFill>
                  <a:srgbClr val="A2B93B"/>
                </a:solidFill>
                <a:ea typeface="Verdana" panose="020B0604030504040204" pitchFamily="34" charset="0"/>
                <a:cs typeface="Verdana" panose="020B0604030504040204" pitchFamily="34" charset="0"/>
              </a:rPr>
              <a:t>94</a:t>
            </a:r>
          </a:p>
        </p:txBody>
      </p:sp>
      <p:sp>
        <p:nvSpPr>
          <p:cNvPr id="25" name="TextBox 24"/>
          <p:cNvSpPr txBox="1"/>
          <p:nvPr/>
        </p:nvSpPr>
        <p:spPr>
          <a:xfrm>
            <a:off x="7236370" y="4510909"/>
            <a:ext cx="1300284" cy="461665"/>
          </a:xfrm>
          <a:prstGeom prst="rect">
            <a:avLst/>
          </a:prstGeom>
          <a:noFill/>
        </p:spPr>
        <p:txBody>
          <a:bodyPr wrap="square" rtlCol="0">
            <a:spAutoFit/>
          </a:bodyPr>
          <a:lstStyle/>
          <a:p>
            <a:pPr algn="ctr"/>
            <a:r>
              <a:rPr lang="en-US" sz="1200" dirty="0">
                <a:solidFill>
                  <a:srgbClr val="0094D2"/>
                </a:solidFill>
                <a:ea typeface="Verdana" panose="020B0604030504040204" pitchFamily="34" charset="0"/>
                <a:cs typeface="Verdana" panose="020B0604030504040204" pitchFamily="34" charset="0"/>
              </a:rPr>
              <a:t>Maintenance</a:t>
            </a:r>
          </a:p>
          <a:p>
            <a:pPr algn="ctr"/>
            <a:r>
              <a:rPr lang="en-US" sz="1200" dirty="0">
                <a:solidFill>
                  <a:srgbClr val="0094D2"/>
                </a:solidFill>
                <a:ea typeface="Verdana" panose="020B0604030504040204" pitchFamily="34" charset="0"/>
                <a:cs typeface="Verdana" panose="020B0604030504040204" pitchFamily="34" charset="0"/>
              </a:rPr>
              <a:t>32+1</a:t>
            </a:r>
          </a:p>
        </p:txBody>
      </p:sp>
      <p:sp>
        <p:nvSpPr>
          <p:cNvPr id="26" name="TextBox 25"/>
          <p:cNvSpPr txBox="1"/>
          <p:nvPr/>
        </p:nvSpPr>
        <p:spPr>
          <a:xfrm>
            <a:off x="7020340" y="2060810"/>
            <a:ext cx="1656229" cy="646331"/>
          </a:xfrm>
          <a:prstGeom prst="rect">
            <a:avLst/>
          </a:prstGeom>
          <a:noFill/>
        </p:spPr>
        <p:txBody>
          <a:bodyPr wrap="square" rtlCol="0">
            <a:spAutoFit/>
          </a:bodyPr>
          <a:lstStyle/>
          <a:p>
            <a:pPr algn="ctr"/>
            <a:r>
              <a:rPr lang="en-US" sz="1200" dirty="0">
                <a:solidFill>
                  <a:srgbClr val="FF6600"/>
                </a:solidFill>
                <a:ea typeface="Verdana" panose="020B0604030504040204" pitchFamily="34" charset="0"/>
                <a:cs typeface="Verdana" panose="020B0604030504040204" pitchFamily="34" charset="0"/>
              </a:rPr>
              <a:t>Intercountry Adoption</a:t>
            </a:r>
          </a:p>
          <a:p>
            <a:pPr algn="ctr"/>
            <a:r>
              <a:rPr lang="en-US" sz="1200" dirty="0">
                <a:solidFill>
                  <a:srgbClr val="FF6600"/>
                </a:solidFill>
                <a:ea typeface="Verdana" panose="020B0604030504040204" pitchFamily="34" charset="0"/>
                <a:cs typeface="Verdana" panose="020B0604030504040204" pitchFamily="34" charset="0"/>
              </a:rPr>
              <a:t>96</a:t>
            </a:r>
          </a:p>
        </p:txBody>
      </p:sp>
      <p:sp>
        <p:nvSpPr>
          <p:cNvPr id="27" name="TextBox 26"/>
          <p:cNvSpPr txBox="1"/>
          <p:nvPr/>
        </p:nvSpPr>
        <p:spPr>
          <a:xfrm>
            <a:off x="7390216" y="4902323"/>
            <a:ext cx="914638" cy="646331"/>
          </a:xfrm>
          <a:prstGeom prst="rect">
            <a:avLst/>
          </a:prstGeom>
          <a:noFill/>
        </p:spPr>
        <p:txBody>
          <a:bodyPr wrap="square" rtlCol="0">
            <a:spAutoFit/>
          </a:bodyPr>
          <a:lstStyle/>
          <a:p>
            <a:pPr algn="ctr"/>
            <a:r>
              <a:rPr lang="en-US" sz="1200" dirty="0">
                <a:solidFill>
                  <a:srgbClr val="FF5050"/>
                </a:solidFill>
                <a:ea typeface="Verdana" panose="020B0604030504040204" pitchFamily="34" charset="0"/>
                <a:cs typeface="Verdana" panose="020B0604030504040204" pitchFamily="34" charset="0"/>
              </a:rPr>
              <a:t>Choice of Court</a:t>
            </a:r>
          </a:p>
          <a:p>
            <a:pPr algn="ctr"/>
            <a:r>
              <a:rPr lang="en-US" sz="1200" dirty="0">
                <a:solidFill>
                  <a:srgbClr val="FF5050"/>
                </a:solidFill>
                <a:ea typeface="Verdana" panose="020B0604030504040204" pitchFamily="34" charset="0"/>
                <a:cs typeface="Verdana" panose="020B0604030504040204" pitchFamily="34" charset="0"/>
              </a:rPr>
              <a:t>29+1</a:t>
            </a:r>
          </a:p>
        </p:txBody>
      </p:sp>
      <p:sp>
        <p:nvSpPr>
          <p:cNvPr id="28" name="TextBox 27"/>
          <p:cNvSpPr txBox="1"/>
          <p:nvPr/>
        </p:nvSpPr>
        <p:spPr>
          <a:xfrm>
            <a:off x="7188152" y="3934829"/>
            <a:ext cx="1318766" cy="646331"/>
          </a:xfrm>
          <a:prstGeom prst="rect">
            <a:avLst/>
          </a:prstGeom>
          <a:noFill/>
        </p:spPr>
        <p:txBody>
          <a:bodyPr wrap="square" rtlCol="0">
            <a:spAutoFit/>
          </a:bodyPr>
          <a:lstStyle/>
          <a:p>
            <a:pPr algn="ctr"/>
            <a:r>
              <a:rPr lang="en-US" sz="1200" dirty="0">
                <a:solidFill>
                  <a:srgbClr val="00B050"/>
                </a:solidFill>
                <a:ea typeface="Verdana" panose="020B0604030504040204" pitchFamily="34" charset="0"/>
                <a:cs typeface="Verdana" panose="020B0604030504040204" pitchFamily="34" charset="0"/>
              </a:rPr>
              <a:t>Child Protection</a:t>
            </a:r>
          </a:p>
          <a:p>
            <a:pPr algn="ctr"/>
            <a:r>
              <a:rPr lang="en-US" sz="1200" dirty="0">
                <a:solidFill>
                  <a:srgbClr val="00B050"/>
                </a:solidFill>
                <a:ea typeface="Verdana" panose="020B0604030504040204" pitchFamily="34" charset="0"/>
                <a:cs typeface="Verdana" panose="020B0604030504040204" pitchFamily="34" charset="0"/>
              </a:rPr>
              <a:t>44</a:t>
            </a:r>
          </a:p>
        </p:txBody>
      </p:sp>
    </p:spTree>
    <p:extLst>
      <p:ext uri="{BB962C8B-B14F-4D97-AF65-F5344CB8AC3E}">
        <p14:creationId xmlns:p14="http://schemas.microsoft.com/office/powerpoint/2010/main" val="1398986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0"/>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srgbClr val="FFFFFF"/>
                </a:solidFill>
              </a:rPr>
              <a:t>Why “HCCH”…?</a:t>
            </a:r>
          </a:p>
        </p:txBody>
      </p:sp>
      <p:sp>
        <p:nvSpPr>
          <p:cNvPr id="6" name="Rectangle 1"/>
          <p:cNvSpPr>
            <a:spLocks noChangeArrowheads="1"/>
          </p:cNvSpPr>
          <p:nvPr/>
        </p:nvSpPr>
        <p:spPr bwMode="auto">
          <a:xfrm>
            <a:off x="-8964" y="2924982"/>
            <a:ext cx="914399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a:r>
              <a:rPr lang="en-GB" sz="3200" dirty="0">
                <a:solidFill>
                  <a:srgbClr val="03295A"/>
                </a:solidFill>
                <a:latin typeface="Verdana"/>
              </a:rPr>
              <a:t>H</a:t>
            </a:r>
            <a:r>
              <a:rPr lang="en-GB" sz="2400" dirty="0">
                <a:solidFill>
                  <a:srgbClr val="03295A"/>
                </a:solidFill>
                <a:latin typeface="Verdana"/>
              </a:rPr>
              <a:t>ague </a:t>
            </a:r>
            <a:r>
              <a:rPr lang="en-GB" sz="3200" dirty="0">
                <a:solidFill>
                  <a:srgbClr val="03295A"/>
                </a:solidFill>
                <a:latin typeface="Verdana"/>
              </a:rPr>
              <a:t>C</a:t>
            </a:r>
            <a:r>
              <a:rPr lang="en-GB" sz="2400" dirty="0">
                <a:solidFill>
                  <a:srgbClr val="03295A"/>
                </a:solidFill>
                <a:latin typeface="Verdana"/>
              </a:rPr>
              <a:t>onference on Private International Law</a:t>
            </a:r>
          </a:p>
        </p:txBody>
      </p:sp>
      <p:sp>
        <p:nvSpPr>
          <p:cNvPr id="8" name="Rectangle 1"/>
          <p:cNvSpPr>
            <a:spLocks noChangeArrowheads="1"/>
          </p:cNvSpPr>
          <p:nvPr/>
        </p:nvSpPr>
        <p:spPr bwMode="auto">
          <a:xfrm>
            <a:off x="-1" y="3717092"/>
            <a:ext cx="916347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a:r>
              <a:rPr lang="en-GB" sz="3200" dirty="0" err="1">
                <a:solidFill>
                  <a:srgbClr val="03295A"/>
                </a:solidFill>
                <a:latin typeface="Verdana"/>
              </a:rPr>
              <a:t>C</a:t>
            </a:r>
            <a:r>
              <a:rPr lang="en-GB" sz="2400" dirty="0" err="1">
                <a:solidFill>
                  <a:srgbClr val="03295A"/>
                </a:solidFill>
                <a:latin typeface="Verdana"/>
              </a:rPr>
              <a:t>onférence</a:t>
            </a:r>
            <a:r>
              <a:rPr lang="en-GB" sz="2400" dirty="0">
                <a:solidFill>
                  <a:srgbClr val="03295A"/>
                </a:solidFill>
                <a:latin typeface="Verdana"/>
              </a:rPr>
              <a:t> de La </a:t>
            </a:r>
            <a:r>
              <a:rPr lang="en-GB" sz="3200" dirty="0" err="1">
                <a:solidFill>
                  <a:srgbClr val="03295A"/>
                </a:solidFill>
                <a:latin typeface="Verdana"/>
              </a:rPr>
              <a:t>H</a:t>
            </a:r>
            <a:r>
              <a:rPr lang="en-GB" sz="2400" dirty="0" err="1">
                <a:solidFill>
                  <a:srgbClr val="03295A"/>
                </a:solidFill>
                <a:latin typeface="Verdana"/>
              </a:rPr>
              <a:t>aye</a:t>
            </a:r>
            <a:r>
              <a:rPr lang="en-GB" sz="2400" dirty="0">
                <a:solidFill>
                  <a:srgbClr val="03295A"/>
                </a:solidFill>
                <a:latin typeface="Verdana"/>
              </a:rPr>
              <a:t> de </a:t>
            </a:r>
            <a:r>
              <a:rPr lang="en-GB" sz="2400" dirty="0" err="1">
                <a:solidFill>
                  <a:srgbClr val="03295A"/>
                </a:solidFill>
                <a:latin typeface="Verdana"/>
              </a:rPr>
              <a:t>Droit</a:t>
            </a:r>
            <a:r>
              <a:rPr lang="en-GB" sz="2400" dirty="0">
                <a:solidFill>
                  <a:srgbClr val="03295A"/>
                </a:solidFill>
                <a:latin typeface="Verdana"/>
              </a:rPr>
              <a:t> International </a:t>
            </a:r>
            <a:r>
              <a:rPr lang="en-GB" sz="2400" dirty="0" err="1">
                <a:solidFill>
                  <a:srgbClr val="03295A"/>
                </a:solidFill>
                <a:latin typeface="Verdana"/>
              </a:rPr>
              <a:t>Privé</a:t>
            </a:r>
            <a:r>
              <a:rPr lang="en-GB" sz="2400" dirty="0">
                <a:solidFill>
                  <a:srgbClr val="03295A"/>
                </a:solidFill>
                <a:latin typeface="Verdana"/>
              </a:rPr>
              <a:t> </a:t>
            </a:r>
          </a:p>
          <a:p>
            <a:endParaRPr lang="en-GB" sz="2800" b="0" dirty="0">
              <a:solidFill>
                <a:srgbClr val="03295A"/>
              </a:solidFill>
              <a:latin typeface="Verdana"/>
            </a:endParaRPr>
          </a:p>
        </p:txBody>
      </p:sp>
    </p:spTree>
    <p:extLst>
      <p:ext uri="{BB962C8B-B14F-4D97-AF65-F5344CB8AC3E}">
        <p14:creationId xmlns:p14="http://schemas.microsoft.com/office/powerpoint/2010/main" val="3136334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0"/>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srgbClr val="FFFFFF"/>
                </a:solidFill>
              </a:rPr>
              <a:t>Why “HCCH”…?</a:t>
            </a:r>
          </a:p>
        </p:txBody>
      </p:sp>
      <p:sp>
        <p:nvSpPr>
          <p:cNvPr id="7" name="Rectangle 1"/>
          <p:cNvSpPr>
            <a:spLocks noChangeArrowheads="1"/>
          </p:cNvSpPr>
          <p:nvPr/>
        </p:nvSpPr>
        <p:spPr bwMode="auto">
          <a:xfrm>
            <a:off x="-8964" y="2924982"/>
            <a:ext cx="914399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a:r>
              <a:rPr lang="en-GB" sz="3200" dirty="0">
                <a:solidFill>
                  <a:srgbClr val="FF0000"/>
                </a:solidFill>
                <a:latin typeface="Verdana"/>
              </a:rPr>
              <a:t>H</a:t>
            </a:r>
            <a:r>
              <a:rPr lang="en-GB" sz="2400" dirty="0">
                <a:solidFill>
                  <a:srgbClr val="03295A"/>
                </a:solidFill>
                <a:latin typeface="Verdana"/>
              </a:rPr>
              <a:t>ague </a:t>
            </a:r>
            <a:r>
              <a:rPr lang="en-GB" sz="3200" dirty="0">
                <a:solidFill>
                  <a:srgbClr val="FF0000"/>
                </a:solidFill>
                <a:latin typeface="Verdana"/>
              </a:rPr>
              <a:t>C</a:t>
            </a:r>
            <a:r>
              <a:rPr lang="en-GB" sz="2400" dirty="0">
                <a:solidFill>
                  <a:srgbClr val="03295A"/>
                </a:solidFill>
                <a:latin typeface="Verdana"/>
              </a:rPr>
              <a:t>onference on Private International Law</a:t>
            </a:r>
          </a:p>
        </p:txBody>
      </p:sp>
      <p:sp>
        <p:nvSpPr>
          <p:cNvPr id="9" name="Rectangle 1"/>
          <p:cNvSpPr>
            <a:spLocks noChangeArrowheads="1"/>
          </p:cNvSpPr>
          <p:nvPr/>
        </p:nvSpPr>
        <p:spPr bwMode="auto">
          <a:xfrm>
            <a:off x="-1" y="3717092"/>
            <a:ext cx="916347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a:r>
              <a:rPr lang="en-GB" sz="3200" dirty="0" err="1">
                <a:solidFill>
                  <a:srgbClr val="FF0000"/>
                </a:solidFill>
                <a:latin typeface="Verdana"/>
              </a:rPr>
              <a:t>C</a:t>
            </a:r>
            <a:r>
              <a:rPr lang="en-GB" sz="2400" dirty="0" err="1">
                <a:solidFill>
                  <a:srgbClr val="03295A"/>
                </a:solidFill>
                <a:latin typeface="Verdana"/>
              </a:rPr>
              <a:t>onférence</a:t>
            </a:r>
            <a:r>
              <a:rPr lang="en-GB" sz="2400" dirty="0">
                <a:solidFill>
                  <a:srgbClr val="03295A"/>
                </a:solidFill>
                <a:latin typeface="Verdana"/>
              </a:rPr>
              <a:t> de La </a:t>
            </a:r>
            <a:r>
              <a:rPr lang="en-GB" sz="3200" dirty="0" err="1">
                <a:solidFill>
                  <a:srgbClr val="FF0000"/>
                </a:solidFill>
                <a:latin typeface="Verdana"/>
              </a:rPr>
              <a:t>H</a:t>
            </a:r>
            <a:r>
              <a:rPr lang="en-GB" sz="2400" dirty="0" err="1">
                <a:solidFill>
                  <a:srgbClr val="03295A"/>
                </a:solidFill>
                <a:latin typeface="Verdana"/>
              </a:rPr>
              <a:t>aye</a:t>
            </a:r>
            <a:r>
              <a:rPr lang="en-GB" sz="2400" dirty="0">
                <a:solidFill>
                  <a:srgbClr val="03295A"/>
                </a:solidFill>
                <a:latin typeface="Verdana"/>
              </a:rPr>
              <a:t> de </a:t>
            </a:r>
            <a:r>
              <a:rPr lang="en-GB" sz="2400" dirty="0" err="1">
                <a:solidFill>
                  <a:srgbClr val="03295A"/>
                </a:solidFill>
                <a:latin typeface="Verdana"/>
              </a:rPr>
              <a:t>Droit</a:t>
            </a:r>
            <a:r>
              <a:rPr lang="en-GB" sz="2400" dirty="0">
                <a:solidFill>
                  <a:srgbClr val="03295A"/>
                </a:solidFill>
                <a:latin typeface="Verdana"/>
              </a:rPr>
              <a:t> International </a:t>
            </a:r>
            <a:r>
              <a:rPr lang="en-GB" sz="2400" dirty="0" err="1">
                <a:solidFill>
                  <a:srgbClr val="03295A"/>
                </a:solidFill>
                <a:latin typeface="Verdana"/>
              </a:rPr>
              <a:t>Privé</a:t>
            </a:r>
            <a:r>
              <a:rPr lang="en-GB" sz="2400" dirty="0">
                <a:solidFill>
                  <a:srgbClr val="03295A"/>
                </a:solidFill>
                <a:latin typeface="Verdana"/>
              </a:rPr>
              <a:t> </a:t>
            </a:r>
          </a:p>
          <a:p>
            <a:endParaRPr lang="en-GB" sz="2800" b="0" dirty="0">
              <a:solidFill>
                <a:srgbClr val="03295A"/>
              </a:solidFill>
              <a:latin typeface="Verdana"/>
            </a:endParaRPr>
          </a:p>
        </p:txBody>
      </p:sp>
    </p:spTree>
    <p:extLst>
      <p:ext uri="{BB962C8B-B14F-4D97-AF65-F5344CB8AC3E}">
        <p14:creationId xmlns:p14="http://schemas.microsoft.com/office/powerpoint/2010/main" val="3456045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subTitle" idx="4294967295"/>
          </p:nvPr>
        </p:nvSpPr>
        <p:spPr>
          <a:xfrm>
            <a:off x="466727" y="2709863"/>
            <a:ext cx="4105275" cy="1655762"/>
          </a:xfrm>
        </p:spPr>
        <p:txBody>
          <a:bodyPr/>
          <a:lstStyle/>
          <a:p>
            <a:pPr marL="0" indent="0" eaLnBrk="1" hangingPunct="1">
              <a:buFont typeface="Verdana" panose="020B0604030504040204" pitchFamily="34" charset="0"/>
              <a:buNone/>
            </a:pPr>
            <a:r>
              <a:rPr lang="en-US" altLang="en-US" b="1"/>
              <a:t/>
            </a:r>
            <a:br>
              <a:rPr lang="en-US" altLang="en-US" b="1"/>
            </a:br>
            <a:endParaRPr lang="en-US" altLang="en-US" b="1" u="sng">
              <a:solidFill>
                <a:srgbClr val="0094D2"/>
              </a:solidFill>
            </a:endParaRPr>
          </a:p>
        </p:txBody>
      </p:sp>
      <p:pic>
        <p:nvPicPr>
          <p:cNvPr id="77827" name="Picture 4"/>
          <p:cNvPicPr>
            <a:picLocks noChangeAspect="1"/>
          </p:cNvPicPr>
          <p:nvPr/>
        </p:nvPicPr>
        <p:blipFill>
          <a:blip r:embed="rId3" cstate="print">
            <a:extLst>
              <a:ext uri="{28A0092B-C50C-407E-A947-70E740481C1C}">
                <a14:useLocalDpi xmlns:a14="http://schemas.microsoft.com/office/drawing/2010/main" val="0"/>
              </a:ext>
            </a:extLst>
          </a:blip>
          <a:srcRect l="7159" t="24800" r="25639" b="28999"/>
          <a:stretch>
            <a:fillRect/>
          </a:stretch>
        </p:blipFill>
        <p:spPr bwMode="auto">
          <a:xfrm>
            <a:off x="2803527" y="2879725"/>
            <a:ext cx="3536950"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8" name="Rectangle 4"/>
          <p:cNvSpPr>
            <a:spLocks noChangeArrowheads="1"/>
          </p:cNvSpPr>
          <p:nvPr/>
        </p:nvSpPr>
        <p:spPr bwMode="auto">
          <a:xfrm>
            <a:off x="0" y="332571"/>
            <a:ext cx="9144000" cy="1125432"/>
          </a:xfrm>
          <a:prstGeom prst="rect">
            <a:avLst/>
          </a:prstGeom>
          <a:solidFill>
            <a:srgbClr val="0329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en-US" altLang="en-US" sz="3200" dirty="0">
                <a:solidFill>
                  <a:srgbClr val="FFFFFF"/>
                </a:solidFill>
              </a:rPr>
              <a:t>Thank you</a:t>
            </a:r>
          </a:p>
        </p:txBody>
      </p:sp>
      <p:sp>
        <p:nvSpPr>
          <p:cNvPr id="77829" name="Rectangle 4"/>
          <p:cNvSpPr>
            <a:spLocks noChangeArrowheads="1"/>
          </p:cNvSpPr>
          <p:nvPr/>
        </p:nvSpPr>
        <p:spPr bwMode="auto">
          <a:xfrm>
            <a:off x="0" y="5357865"/>
            <a:ext cx="9144000" cy="936625"/>
          </a:xfrm>
          <a:prstGeom prst="rect">
            <a:avLst/>
          </a:prstGeom>
          <a:solidFill>
            <a:srgbClr val="A2B9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60000"/>
              </a:spcBef>
              <a:buClr>
                <a:srgbClr val="000066"/>
              </a:buClr>
              <a:buFont typeface="Verdana" panose="020B0604030504040204" pitchFamily="34" charset="0"/>
              <a:buChar char="◦"/>
              <a:defRPr sz="2400">
                <a:solidFill>
                  <a:srgbClr val="000066"/>
                </a:solidFill>
                <a:latin typeface="Verdana" panose="020B0604030504040204" pitchFamily="34" charset="0"/>
              </a:defRPr>
            </a:lvl1pPr>
            <a:lvl2pPr marL="742950" indent="-285750">
              <a:spcBef>
                <a:spcPct val="50000"/>
              </a:spcBef>
              <a:buSzPct val="60000"/>
              <a:buChar char="•"/>
              <a:defRPr sz="2000">
                <a:solidFill>
                  <a:srgbClr val="000066"/>
                </a:solidFill>
                <a:latin typeface="Verdana" panose="020B0604030504040204" pitchFamily="34" charset="0"/>
              </a:defRPr>
            </a:lvl2pPr>
            <a:lvl3pPr marL="1143000" indent="-228600">
              <a:spcBef>
                <a:spcPct val="20000"/>
              </a:spcBef>
              <a:buSzPct val="60000"/>
              <a:buFont typeface="Verdana" panose="020B0604030504040204" pitchFamily="34" charset="0"/>
              <a:buChar char="•"/>
              <a:defRPr sz="2000">
                <a:solidFill>
                  <a:srgbClr val="000066"/>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ClrTx/>
              <a:buFontTx/>
              <a:buNone/>
            </a:pPr>
            <a:r>
              <a:rPr lang="en-US" altLang="en-US" dirty="0">
                <a:solidFill>
                  <a:srgbClr val="FFFFFF"/>
                </a:solidFill>
              </a:rPr>
              <a:t>www.hcch.net </a:t>
            </a:r>
            <a:endParaRPr lang="en-US" altLang="en-US" sz="3600" dirty="0">
              <a:solidFill>
                <a:srgbClr val="FFFFFF"/>
              </a:solidFill>
            </a:endParaRPr>
          </a:p>
        </p:txBody>
      </p:sp>
      <p:sp>
        <p:nvSpPr>
          <p:cNvPr id="77830" name="Rectangle 7"/>
          <p:cNvSpPr>
            <a:spLocks noChangeArrowheads="1"/>
          </p:cNvSpPr>
          <p:nvPr/>
        </p:nvSpPr>
        <p:spPr bwMode="auto">
          <a:xfrm>
            <a:off x="0" y="1627864"/>
            <a:ext cx="9156700" cy="1029768"/>
          </a:xfrm>
          <a:prstGeom prst="rect">
            <a:avLst/>
          </a:prstGeom>
          <a:solidFill>
            <a:srgbClr val="0069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algn="ctr" eaLnBrk="1" hangingPunct="1"/>
            <a:r>
              <a:rPr lang="en-US" altLang="en-US" sz="2400" dirty="0">
                <a:solidFill>
                  <a:srgbClr val="FFFFFF"/>
                </a:solidFill>
              </a:rPr>
              <a:t>Dr Christophe Bernasconi</a:t>
            </a:r>
            <a:br>
              <a:rPr lang="en-US" altLang="en-US" sz="2400" dirty="0">
                <a:solidFill>
                  <a:srgbClr val="FFFFFF"/>
                </a:solidFill>
              </a:rPr>
            </a:br>
            <a:r>
              <a:rPr lang="en-US" altLang="en-US" sz="2400" b="0" i="1" dirty="0">
                <a:solidFill>
                  <a:srgbClr val="FFFFFF"/>
                </a:solidFill>
              </a:rPr>
              <a:t>Secretary General</a:t>
            </a:r>
          </a:p>
        </p:txBody>
      </p:sp>
    </p:spTree>
    <p:extLst>
      <p:ext uri="{BB962C8B-B14F-4D97-AF65-F5344CB8AC3E}">
        <p14:creationId xmlns:p14="http://schemas.microsoft.com/office/powerpoint/2010/main" val="2369633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srgbClr val="FFFFFF"/>
                </a:solidFill>
              </a:rPr>
              <a:t>What is the HCCH?</a:t>
            </a:r>
          </a:p>
        </p:txBody>
      </p:sp>
      <p:sp>
        <p:nvSpPr>
          <p:cNvPr id="8" name="Rectangle 1"/>
          <p:cNvSpPr>
            <a:spLocks noChangeArrowheads="1"/>
          </p:cNvSpPr>
          <p:nvPr/>
        </p:nvSpPr>
        <p:spPr bwMode="auto">
          <a:xfrm>
            <a:off x="3347830" y="1916790"/>
            <a:ext cx="5825012" cy="4054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342900" indent="-171450">
              <a:spcBef>
                <a:spcPts val="1800"/>
              </a:spcBef>
              <a:buClr>
                <a:srgbClr val="007ED3"/>
              </a:buClr>
              <a:buFont typeface="Wingdings" panose="05000000000000000000" pitchFamily="2" charset="2"/>
              <a:buChar char="§"/>
            </a:pPr>
            <a:r>
              <a:rPr lang="en-US" altLang="en-US" sz="1750" b="0" dirty="0">
                <a:solidFill>
                  <a:srgbClr val="03295A"/>
                </a:solidFill>
              </a:rPr>
              <a:t>An </a:t>
            </a:r>
            <a:r>
              <a:rPr lang="en-US" altLang="en-US" sz="1750" dirty="0">
                <a:solidFill>
                  <a:srgbClr val="007ED3"/>
                </a:solidFill>
              </a:rPr>
              <a:t>intergovernmental </a:t>
            </a:r>
            <a:r>
              <a:rPr lang="en-US" altLang="en-US" sz="1750" dirty="0" err="1">
                <a:solidFill>
                  <a:srgbClr val="007ED3"/>
                </a:solidFill>
              </a:rPr>
              <a:t>organisation</a:t>
            </a:r>
            <a:r>
              <a:rPr lang="en-US" altLang="en-US" sz="1750" b="0" dirty="0">
                <a:solidFill>
                  <a:srgbClr val="000000"/>
                </a:solidFill>
              </a:rPr>
              <a:t>;</a:t>
            </a:r>
            <a:r>
              <a:rPr lang="en-US" altLang="en-US" sz="1750" dirty="0">
                <a:solidFill>
                  <a:srgbClr val="007ED3"/>
                </a:solidFill>
              </a:rPr>
              <a:t> </a:t>
            </a:r>
            <a:br>
              <a:rPr lang="en-US" altLang="en-US" sz="1750" dirty="0">
                <a:solidFill>
                  <a:srgbClr val="007ED3"/>
                </a:solidFill>
              </a:rPr>
            </a:br>
            <a:r>
              <a:rPr lang="en-US" altLang="en-US" sz="1750" b="0" dirty="0">
                <a:solidFill>
                  <a:srgbClr val="03295A"/>
                </a:solidFill>
              </a:rPr>
              <a:t>origin goes back to </a:t>
            </a:r>
            <a:r>
              <a:rPr lang="en-US" altLang="en-US" sz="1750" dirty="0">
                <a:solidFill>
                  <a:srgbClr val="007ED3"/>
                </a:solidFill>
              </a:rPr>
              <a:t>1893</a:t>
            </a:r>
            <a:r>
              <a:rPr lang="en-US" altLang="en-US" sz="1750" b="0" dirty="0">
                <a:solidFill>
                  <a:srgbClr val="03295A"/>
                </a:solidFill>
              </a:rPr>
              <a:t>; working toward </a:t>
            </a:r>
            <a:r>
              <a:rPr lang="en-US" altLang="en-US" sz="1750" b="0" i="1" dirty="0">
                <a:solidFill>
                  <a:srgbClr val="03295A"/>
                </a:solidFill>
              </a:rPr>
              <a:t>“progressive unification of the rules of </a:t>
            </a:r>
            <a:r>
              <a:rPr lang="en-US" altLang="en-US" sz="1750" i="1" dirty="0">
                <a:solidFill>
                  <a:srgbClr val="007ED3"/>
                </a:solidFill>
              </a:rPr>
              <a:t>private international law</a:t>
            </a:r>
            <a:r>
              <a:rPr lang="en-US" altLang="en-US" sz="1750" b="0" i="1" dirty="0">
                <a:solidFill>
                  <a:srgbClr val="03295A"/>
                </a:solidFill>
              </a:rPr>
              <a:t>” </a:t>
            </a:r>
            <a:r>
              <a:rPr lang="en-US" altLang="en-US" sz="1750" b="0" dirty="0">
                <a:solidFill>
                  <a:srgbClr val="03295A"/>
                </a:solidFill>
              </a:rPr>
              <a:t>(</a:t>
            </a:r>
            <a:r>
              <a:rPr lang="en-US" altLang="en-US" sz="1750" b="0" i="1" dirty="0">
                <a:solidFill>
                  <a:srgbClr val="03295A"/>
                </a:solidFill>
              </a:rPr>
              <a:t>Art. 1 of the Statute</a:t>
            </a:r>
            <a:r>
              <a:rPr lang="en-US" altLang="en-US" sz="1750" b="0" dirty="0">
                <a:solidFill>
                  <a:srgbClr val="03295A"/>
                </a:solidFill>
              </a:rPr>
              <a:t>)</a:t>
            </a:r>
            <a:endParaRPr lang="en-GB" altLang="en-US" sz="1750" b="0" dirty="0">
              <a:solidFill>
                <a:srgbClr val="03295A"/>
              </a:solidFill>
            </a:endParaRPr>
          </a:p>
          <a:p>
            <a:pPr marL="342900" indent="-171450">
              <a:spcBef>
                <a:spcPts val="1800"/>
              </a:spcBef>
              <a:buClr>
                <a:srgbClr val="007ED3"/>
              </a:buClr>
              <a:buFont typeface="Wingdings" panose="05000000000000000000" pitchFamily="2" charset="2"/>
              <a:buChar char="§"/>
            </a:pPr>
            <a:r>
              <a:rPr lang="en-GB" altLang="en-US" sz="1750" b="0" dirty="0">
                <a:solidFill>
                  <a:srgbClr val="03295A"/>
                </a:solidFill>
              </a:rPr>
              <a:t>Has a </a:t>
            </a:r>
            <a:r>
              <a:rPr lang="en-GB" altLang="en-US" sz="1750" i="1" dirty="0">
                <a:solidFill>
                  <a:srgbClr val="007ED3"/>
                </a:solidFill>
              </a:rPr>
              <a:t>legislative</a:t>
            </a:r>
            <a:r>
              <a:rPr lang="en-GB" altLang="en-US" sz="1750" dirty="0">
                <a:solidFill>
                  <a:srgbClr val="007ED3"/>
                </a:solidFill>
              </a:rPr>
              <a:t> function </a:t>
            </a:r>
            <a:r>
              <a:rPr lang="en-GB" altLang="en-US" sz="1750" b="0" dirty="0">
                <a:solidFill>
                  <a:srgbClr val="03295A"/>
                </a:solidFill>
              </a:rPr>
              <a:t>(</a:t>
            </a:r>
            <a:r>
              <a:rPr lang="en-GB" altLang="en-US" sz="1750" b="0" i="1" dirty="0">
                <a:solidFill>
                  <a:srgbClr val="03295A"/>
                </a:solidFill>
              </a:rPr>
              <a:t>i.e. is </a:t>
            </a:r>
            <a:r>
              <a:rPr lang="en-GB" altLang="en-US" sz="1750" b="0" dirty="0">
                <a:solidFill>
                  <a:srgbClr val="03295A"/>
                </a:solidFill>
              </a:rPr>
              <a:t>not a court or tribunal) – the </a:t>
            </a:r>
            <a:r>
              <a:rPr lang="en-GB" altLang="en-US" sz="1750" dirty="0">
                <a:solidFill>
                  <a:srgbClr val="007ED3"/>
                </a:solidFill>
              </a:rPr>
              <a:t>only</a:t>
            </a:r>
            <a:r>
              <a:rPr lang="en-GB" altLang="en-US" sz="1750" b="0" dirty="0">
                <a:solidFill>
                  <a:srgbClr val="007ED3"/>
                </a:solidFill>
              </a:rPr>
              <a:t> </a:t>
            </a:r>
            <a:r>
              <a:rPr lang="en-GB" altLang="en-US" sz="1750" b="0" dirty="0">
                <a:solidFill>
                  <a:srgbClr val="03295A"/>
                </a:solidFill>
              </a:rPr>
              <a:t>international organisation in The Hague with such a mandate) </a:t>
            </a:r>
          </a:p>
          <a:p>
            <a:pPr marL="342900" indent="-171450">
              <a:spcBef>
                <a:spcPts val="1800"/>
              </a:spcBef>
              <a:buClr>
                <a:srgbClr val="007ED3"/>
              </a:buClr>
              <a:buFont typeface="Wingdings" panose="05000000000000000000" pitchFamily="2" charset="2"/>
              <a:buChar char="§"/>
            </a:pPr>
            <a:r>
              <a:rPr lang="en-GB" altLang="en-US" sz="1750" b="0" dirty="0">
                <a:solidFill>
                  <a:srgbClr val="03295A"/>
                </a:solidFill>
              </a:rPr>
              <a:t>Fulfils its mandate by developing and adopting </a:t>
            </a:r>
            <a:r>
              <a:rPr lang="en-GB" altLang="en-US" sz="1750" i="1" dirty="0">
                <a:solidFill>
                  <a:srgbClr val="007ED3"/>
                </a:solidFill>
              </a:rPr>
              <a:t>Hague</a:t>
            </a:r>
            <a:r>
              <a:rPr lang="en-GB" altLang="en-US" sz="1750" b="0" i="1" dirty="0">
                <a:solidFill>
                  <a:srgbClr val="007ED3"/>
                </a:solidFill>
              </a:rPr>
              <a:t> </a:t>
            </a:r>
            <a:r>
              <a:rPr lang="en-GB" altLang="en-US" sz="1750" i="1" dirty="0">
                <a:solidFill>
                  <a:srgbClr val="007ED3"/>
                </a:solidFill>
              </a:rPr>
              <a:t>Conventions</a:t>
            </a:r>
            <a:r>
              <a:rPr lang="en-GB" altLang="en-US" sz="1750" dirty="0">
                <a:solidFill>
                  <a:srgbClr val="007ED3"/>
                </a:solidFill>
              </a:rPr>
              <a:t> </a:t>
            </a:r>
            <a:r>
              <a:rPr lang="en-GB" altLang="en-US" sz="1750" b="0" dirty="0">
                <a:solidFill>
                  <a:srgbClr val="03295A"/>
                </a:solidFill>
              </a:rPr>
              <a:t>(as well as Protocols and more recently also a first </a:t>
            </a:r>
            <a:r>
              <a:rPr lang="en-GB" altLang="en-US" sz="1750" b="0" i="1" dirty="0">
                <a:solidFill>
                  <a:srgbClr val="03295A"/>
                </a:solidFill>
              </a:rPr>
              <a:t>soft law</a:t>
            </a:r>
            <a:r>
              <a:rPr lang="en-GB" altLang="en-US" sz="1750" b="0" dirty="0">
                <a:solidFill>
                  <a:srgbClr val="03295A"/>
                </a:solidFill>
              </a:rPr>
              <a:t> instrument), which have been referred to as </a:t>
            </a:r>
            <a:r>
              <a:rPr lang="en-GB" altLang="en-US" sz="1750" dirty="0">
                <a:solidFill>
                  <a:srgbClr val="007ED3"/>
                </a:solidFill>
              </a:rPr>
              <a:t>“World laws” </a:t>
            </a:r>
            <a:r>
              <a:rPr lang="en-GB" altLang="en-US" sz="1750" b="0" dirty="0">
                <a:solidFill>
                  <a:srgbClr val="03295A"/>
                </a:solidFill>
              </a:rPr>
              <a:t>(</a:t>
            </a:r>
            <a:r>
              <a:rPr lang="en-GB" altLang="en-US" sz="1750" b="0" dirty="0" err="1">
                <a:solidFill>
                  <a:srgbClr val="03295A"/>
                </a:solidFill>
              </a:rPr>
              <a:t>Prof.</a:t>
            </a:r>
            <a:r>
              <a:rPr lang="en-GB" altLang="en-US" sz="1750" b="0" dirty="0">
                <a:solidFill>
                  <a:srgbClr val="03295A"/>
                </a:solidFill>
              </a:rPr>
              <a:t> </a:t>
            </a:r>
            <a:r>
              <a:rPr lang="en-GB" altLang="en-US" sz="1750" b="0" dirty="0" err="1">
                <a:solidFill>
                  <a:srgbClr val="03295A"/>
                </a:solidFill>
              </a:rPr>
              <a:t>Schermers</a:t>
            </a:r>
            <a:r>
              <a:rPr lang="en-GB" altLang="en-US" sz="1750" b="0" dirty="0">
                <a:solidFill>
                  <a:srgbClr val="03295A"/>
                </a:solidFill>
              </a:rPr>
              <a:t>, 1972)</a:t>
            </a:r>
            <a:endParaRPr lang="en-GB" altLang="en-US" sz="1750" dirty="0">
              <a:solidFill>
                <a:srgbClr val="03295A"/>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0164" t="19161" r="32115" b="-150"/>
          <a:stretch/>
        </p:blipFill>
        <p:spPr>
          <a:xfrm>
            <a:off x="107380" y="1576709"/>
            <a:ext cx="3384470" cy="4792616"/>
          </a:xfrm>
          <a:prstGeom prst="rect">
            <a:avLst/>
          </a:prstGeom>
        </p:spPr>
      </p:pic>
    </p:spTree>
    <p:extLst>
      <p:ext uri="{BB962C8B-B14F-4D97-AF65-F5344CB8AC3E}">
        <p14:creationId xmlns:p14="http://schemas.microsoft.com/office/powerpoint/2010/main" val="3594630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0"/>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srgbClr val="FFFFFF"/>
                </a:solidFill>
              </a:rPr>
              <a:t>What is the HCCH?</a:t>
            </a:r>
          </a:p>
        </p:txBody>
      </p:sp>
      <p:sp>
        <p:nvSpPr>
          <p:cNvPr id="8" name="Rectangle 1"/>
          <p:cNvSpPr>
            <a:spLocks noChangeArrowheads="1"/>
          </p:cNvSpPr>
          <p:nvPr/>
        </p:nvSpPr>
        <p:spPr bwMode="auto">
          <a:xfrm>
            <a:off x="3347830" y="1844780"/>
            <a:ext cx="5825012"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Verdana" panose="020B0604030504040204" pitchFamily="34" charset="0"/>
              </a:defRPr>
            </a:lvl1pPr>
            <a:lvl2pPr marL="742950" indent="-285750">
              <a:defRPr sz="2000" b="1">
                <a:solidFill>
                  <a:schemeClr val="tx1"/>
                </a:solidFill>
                <a:latin typeface="Verdana" panose="020B0604030504040204" pitchFamily="34" charset="0"/>
              </a:defRPr>
            </a:lvl2pPr>
            <a:lvl3pPr marL="1143000" indent="-228600">
              <a:defRPr sz="2000" b="1">
                <a:solidFill>
                  <a:schemeClr val="tx1"/>
                </a:solidFill>
                <a:latin typeface="Verdana" panose="020B0604030504040204" pitchFamily="34" charset="0"/>
              </a:defRPr>
            </a:lvl3pPr>
            <a:lvl4pPr marL="1600200" indent="-228600">
              <a:defRPr sz="2000" b="1">
                <a:solidFill>
                  <a:schemeClr val="tx1"/>
                </a:solidFill>
                <a:latin typeface="Verdana" panose="020B0604030504040204" pitchFamily="34" charset="0"/>
              </a:defRPr>
            </a:lvl4pPr>
            <a:lvl5pPr marL="2057400" indent="-228600">
              <a:defRPr sz="2000" b="1">
                <a:solidFill>
                  <a:schemeClr val="tx1"/>
                </a:solidFill>
                <a:latin typeface="Verdana" panose="020B0604030504040204" pitchFamily="34" charset="0"/>
              </a:defRPr>
            </a:lvl5pPr>
            <a:lvl6pPr marL="2514600" indent="-228600" eaLnBrk="0" fontAlgn="base" hangingPunct="0">
              <a:spcBef>
                <a:spcPct val="0"/>
              </a:spcBef>
              <a:spcAft>
                <a:spcPct val="0"/>
              </a:spcAft>
              <a:defRPr sz="2000" b="1">
                <a:solidFill>
                  <a:schemeClr val="tx1"/>
                </a:solidFill>
                <a:latin typeface="Verdana" panose="020B0604030504040204" pitchFamily="34" charset="0"/>
              </a:defRPr>
            </a:lvl6pPr>
            <a:lvl7pPr marL="2971800" indent="-228600" eaLnBrk="0" fontAlgn="base" hangingPunct="0">
              <a:spcBef>
                <a:spcPct val="0"/>
              </a:spcBef>
              <a:spcAft>
                <a:spcPct val="0"/>
              </a:spcAft>
              <a:defRPr sz="2000" b="1">
                <a:solidFill>
                  <a:schemeClr val="tx1"/>
                </a:solidFill>
                <a:latin typeface="Verdana" panose="020B0604030504040204" pitchFamily="34" charset="0"/>
              </a:defRPr>
            </a:lvl7pPr>
            <a:lvl8pPr marL="3429000" indent="-228600" eaLnBrk="0" fontAlgn="base" hangingPunct="0">
              <a:spcBef>
                <a:spcPct val="0"/>
              </a:spcBef>
              <a:spcAft>
                <a:spcPct val="0"/>
              </a:spcAft>
              <a:defRPr sz="2000" b="1">
                <a:solidFill>
                  <a:schemeClr val="tx1"/>
                </a:solidFill>
                <a:latin typeface="Verdana" panose="020B0604030504040204" pitchFamily="34" charset="0"/>
              </a:defRPr>
            </a:lvl8pPr>
            <a:lvl9pPr marL="3886200" indent="-228600" eaLnBrk="0" fontAlgn="base" hangingPunct="0">
              <a:spcBef>
                <a:spcPct val="0"/>
              </a:spcBef>
              <a:spcAft>
                <a:spcPct val="0"/>
              </a:spcAft>
              <a:defRPr sz="2000" b="1">
                <a:solidFill>
                  <a:schemeClr val="tx1"/>
                </a:solidFill>
                <a:latin typeface="Verdana" panose="020B0604030504040204" pitchFamily="34" charset="0"/>
              </a:defRPr>
            </a:lvl9pPr>
          </a:lstStyle>
          <a:p>
            <a:pPr marL="342900" indent="-171450">
              <a:spcBef>
                <a:spcPts val="1800"/>
              </a:spcBef>
              <a:buClr>
                <a:srgbClr val="007ED3"/>
              </a:buClr>
              <a:buFont typeface="Wingdings" panose="05000000000000000000" pitchFamily="2" charset="2"/>
              <a:buChar char="§"/>
            </a:pPr>
            <a:r>
              <a:rPr lang="en-GB" altLang="en-US" sz="1750" b="0" dirty="0">
                <a:solidFill>
                  <a:srgbClr val="03295A"/>
                </a:solidFill>
              </a:rPr>
              <a:t>There are currently </a:t>
            </a:r>
            <a:r>
              <a:rPr lang="en-GB" altLang="en-US" sz="1750" dirty="0">
                <a:solidFill>
                  <a:srgbClr val="007ED3"/>
                </a:solidFill>
              </a:rPr>
              <a:t>38 Conventions </a:t>
            </a:r>
            <a:r>
              <a:rPr lang="en-GB" altLang="en-US" sz="1750" b="0" dirty="0">
                <a:solidFill>
                  <a:srgbClr val="03295A"/>
                </a:solidFill>
              </a:rPr>
              <a:t>and Protocols, as well as </a:t>
            </a:r>
            <a:r>
              <a:rPr lang="en-GB" altLang="en-US" sz="1750" dirty="0">
                <a:solidFill>
                  <a:srgbClr val="007ED3"/>
                </a:solidFill>
              </a:rPr>
              <a:t>1</a:t>
            </a:r>
            <a:r>
              <a:rPr lang="en-GB" altLang="en-US" sz="1750" b="0" dirty="0">
                <a:solidFill>
                  <a:srgbClr val="03295A"/>
                </a:solidFill>
              </a:rPr>
              <a:t> </a:t>
            </a:r>
            <a:r>
              <a:rPr lang="en-GB" altLang="en-US" sz="1750" dirty="0">
                <a:solidFill>
                  <a:srgbClr val="007ED3"/>
                </a:solidFill>
              </a:rPr>
              <a:t>soft law </a:t>
            </a:r>
            <a:r>
              <a:rPr lang="en-GB" altLang="en-US" sz="1750" b="0" dirty="0">
                <a:solidFill>
                  <a:srgbClr val="03295A"/>
                </a:solidFill>
              </a:rPr>
              <a:t>instrument, dealing with:</a:t>
            </a:r>
          </a:p>
          <a:p>
            <a:pPr marL="985838" lvl="1" indent="-268288">
              <a:spcBef>
                <a:spcPts val="1800"/>
              </a:spcBef>
              <a:buClr>
                <a:srgbClr val="007ED3"/>
              </a:buClr>
              <a:buFont typeface="Wingdings" panose="05000000000000000000" pitchFamily="2" charset="2"/>
              <a:buChar char="§"/>
            </a:pPr>
            <a:r>
              <a:rPr lang="en-GB" altLang="en-US" sz="1750" b="0" dirty="0">
                <a:solidFill>
                  <a:srgbClr val="03295A"/>
                </a:solidFill>
              </a:rPr>
              <a:t>International Civil Procedure &amp; </a:t>
            </a:r>
            <a:br>
              <a:rPr lang="en-GB" altLang="en-US" sz="1750" b="0" dirty="0">
                <a:solidFill>
                  <a:srgbClr val="03295A"/>
                </a:solidFill>
              </a:rPr>
            </a:br>
            <a:r>
              <a:rPr lang="en-GB" altLang="en-US" sz="1750" b="0" dirty="0">
                <a:solidFill>
                  <a:srgbClr val="03295A"/>
                </a:solidFill>
              </a:rPr>
              <a:t>Legal Co-operation</a:t>
            </a:r>
          </a:p>
          <a:p>
            <a:pPr marL="985838" lvl="1" indent="-268288">
              <a:spcBef>
                <a:spcPts val="1800"/>
              </a:spcBef>
              <a:buClr>
                <a:srgbClr val="007ED3"/>
              </a:buClr>
              <a:buFont typeface="Wingdings" panose="05000000000000000000" pitchFamily="2" charset="2"/>
              <a:buChar char="§"/>
            </a:pPr>
            <a:r>
              <a:rPr lang="en-GB" altLang="en-US" sz="1750" b="0" dirty="0">
                <a:solidFill>
                  <a:srgbClr val="03295A"/>
                </a:solidFill>
              </a:rPr>
              <a:t>International Family Law &amp; </a:t>
            </a:r>
            <a:br>
              <a:rPr lang="en-GB" altLang="en-US" sz="1750" b="0" dirty="0">
                <a:solidFill>
                  <a:srgbClr val="03295A"/>
                </a:solidFill>
              </a:rPr>
            </a:br>
            <a:r>
              <a:rPr lang="en-GB" altLang="en-US" sz="1750" b="0" dirty="0">
                <a:solidFill>
                  <a:srgbClr val="03295A"/>
                </a:solidFill>
              </a:rPr>
              <a:t>Child Protection</a:t>
            </a:r>
          </a:p>
          <a:p>
            <a:pPr marL="985838" lvl="1" indent="-268288">
              <a:spcBef>
                <a:spcPts val="1800"/>
              </a:spcBef>
              <a:buClr>
                <a:srgbClr val="007ED3"/>
              </a:buClr>
              <a:buFont typeface="Wingdings" panose="05000000000000000000" pitchFamily="2" charset="2"/>
              <a:buChar char="§"/>
            </a:pPr>
            <a:r>
              <a:rPr lang="en-GB" altLang="en-US" sz="1750" b="0" dirty="0">
                <a:solidFill>
                  <a:srgbClr val="03295A"/>
                </a:solidFill>
              </a:rPr>
              <a:t>Commercial Law &amp; </a:t>
            </a:r>
            <a:br>
              <a:rPr lang="en-GB" altLang="en-US" sz="1750" b="0" dirty="0">
                <a:solidFill>
                  <a:srgbClr val="03295A"/>
                </a:solidFill>
              </a:rPr>
            </a:br>
            <a:r>
              <a:rPr lang="en-GB" altLang="en-US" sz="1750" b="0" dirty="0">
                <a:solidFill>
                  <a:srgbClr val="03295A"/>
                </a:solidFill>
              </a:rPr>
              <a:t>Finance Law</a:t>
            </a:r>
          </a:p>
          <a:p>
            <a:pPr marL="342900" indent="-171450">
              <a:spcBef>
                <a:spcPts val="1800"/>
              </a:spcBef>
              <a:buClr>
                <a:srgbClr val="007ED3"/>
              </a:buClr>
              <a:buFont typeface="Wingdings" panose="05000000000000000000" pitchFamily="2" charset="2"/>
              <a:buChar char="§"/>
            </a:pPr>
            <a:r>
              <a:rPr lang="en-GB" altLang="en-US" sz="1750" b="0" dirty="0">
                <a:solidFill>
                  <a:srgbClr val="03295A"/>
                </a:solidFill>
              </a:rPr>
              <a:t>Very </a:t>
            </a:r>
            <a:r>
              <a:rPr lang="en-GB" altLang="en-US" sz="1750" i="1" dirty="0">
                <a:solidFill>
                  <a:srgbClr val="007ED3"/>
                </a:solidFill>
              </a:rPr>
              <a:t>practical</a:t>
            </a:r>
            <a:r>
              <a:rPr lang="en-GB" altLang="en-US" sz="1750" b="0" dirty="0">
                <a:solidFill>
                  <a:srgbClr val="03295A"/>
                </a:solidFill>
              </a:rPr>
              <a:t> outcome, which directly benefits </a:t>
            </a:r>
            <a:r>
              <a:rPr lang="en-GB" altLang="en-US" sz="1750" i="1" dirty="0">
                <a:solidFill>
                  <a:srgbClr val="007ED3"/>
                </a:solidFill>
              </a:rPr>
              <a:t>people </a:t>
            </a:r>
            <a:r>
              <a:rPr lang="en-GB" altLang="en-US" sz="1750" b="0" dirty="0">
                <a:solidFill>
                  <a:srgbClr val="03295A"/>
                </a:solidFill>
              </a:rPr>
              <a:t>(adults, children, commercial operators and investors)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0164" t="19161" r="32115" b="-150"/>
          <a:stretch/>
        </p:blipFill>
        <p:spPr>
          <a:xfrm>
            <a:off x="107380" y="1576709"/>
            <a:ext cx="3384470" cy="4792616"/>
          </a:xfrm>
          <a:prstGeom prst="rect">
            <a:avLst/>
          </a:prstGeom>
        </p:spPr>
      </p:pic>
    </p:spTree>
    <p:extLst>
      <p:ext uri="{BB962C8B-B14F-4D97-AF65-F5344CB8AC3E}">
        <p14:creationId xmlns:p14="http://schemas.microsoft.com/office/powerpoint/2010/main" val="3401604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395422" y="1479285"/>
            <a:ext cx="4032560" cy="5205522"/>
          </a:xfrm>
          <a:prstGeom prst="rect">
            <a:avLst/>
          </a:prstGeom>
          <a:noFill/>
          <a:ln w="76200">
            <a:solidFill>
              <a:srgbClr val="0094D2"/>
            </a:solidFill>
          </a:ln>
          <a:effectLst/>
          <a:extLst/>
        </p:spPr>
        <p:txBody>
          <a:bodyPr vert="horz" wrap="none" lIns="91440" tIns="45720" rIns="91440" bIns="45720" numCol="1" rtlCol="0" anchor="ctr" anchorCtr="0" compatLnSpc="1">
            <a:prstTxWarp prst="textNoShape">
              <a:avLst/>
            </a:prstTxWarp>
          </a:bodyPr>
          <a:lstStyle/>
          <a:p>
            <a:pPr algn="ctr" eaLnBrk="1" hangingPunct="1"/>
            <a:endParaRPr lang="en-US" sz="1800">
              <a:solidFill>
                <a:prstClr val="black"/>
              </a:solidFill>
              <a:ea typeface="Verdana" panose="020B0604030504040204" pitchFamily="34" charset="0"/>
              <a:cs typeface="Verdana" panose="020B0604030504040204" pitchFamily="34" charset="0"/>
            </a:endParaRPr>
          </a:p>
        </p:txBody>
      </p:sp>
      <p:sp>
        <p:nvSpPr>
          <p:cNvPr id="13" name="Rectangle 12"/>
          <p:cNvSpPr/>
          <p:nvPr/>
        </p:nvSpPr>
        <p:spPr>
          <a:xfrm>
            <a:off x="404966" y="2767694"/>
            <a:ext cx="4032560" cy="3760004"/>
          </a:xfrm>
          <a:prstGeom prst="rect">
            <a:avLst/>
          </a:prstGeom>
        </p:spPr>
        <p:txBody>
          <a:bodyPr wrap="square">
            <a:spAutoFit/>
          </a:bodyPr>
          <a:lstStyle/>
          <a:p>
            <a:pPr algn="ctr" eaLnBrk="1" fontAlgn="auto" hangingPunct="1">
              <a:lnSpc>
                <a:spcPts val="2200"/>
              </a:lnSpc>
              <a:spcBef>
                <a:spcPts val="0"/>
              </a:spcBef>
              <a:spcAft>
                <a:spcPts val="0"/>
              </a:spcAft>
            </a:pPr>
            <a:r>
              <a:rPr lang="en-US" altLang="en-US" sz="1600" b="0" dirty="0">
                <a:solidFill>
                  <a:srgbClr val="03295A"/>
                </a:solidFill>
                <a:ea typeface="Verdana" panose="020B0604030504040204" pitchFamily="34" charset="0"/>
                <a:cs typeface="Verdana" panose="020B0604030504040204" pitchFamily="34" charset="0"/>
              </a:rPr>
              <a:t>For example, the </a:t>
            </a:r>
            <a:r>
              <a:rPr lang="en-US" altLang="en-US" sz="1600" i="1" dirty="0">
                <a:solidFill>
                  <a:srgbClr val="03295A"/>
                </a:solidFill>
                <a:ea typeface="Verdana" panose="020B0604030504040204" pitchFamily="34" charset="0"/>
                <a:cs typeface="Verdana" panose="020B0604030504040204" pitchFamily="34" charset="0"/>
              </a:rPr>
              <a:t>Apostille</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Service of Process</a:t>
            </a:r>
            <a:r>
              <a:rPr lang="en-US" altLang="en-US" sz="1600" dirty="0">
                <a:solidFill>
                  <a:srgbClr val="03295A"/>
                </a:solidFill>
                <a:ea typeface="Verdana" panose="020B0604030504040204" pitchFamily="34" charset="0"/>
                <a:cs typeface="Verdana" panose="020B0604030504040204" pitchFamily="34" charset="0"/>
              </a:rPr>
              <a:t>, Taking of </a:t>
            </a:r>
            <a:r>
              <a:rPr lang="en-US" altLang="en-US" sz="1600" i="1" dirty="0">
                <a:solidFill>
                  <a:srgbClr val="03295A"/>
                </a:solidFill>
                <a:ea typeface="Verdana" panose="020B0604030504040204" pitchFamily="34" charset="0"/>
                <a:cs typeface="Verdana" panose="020B0604030504040204" pitchFamily="34" charset="0"/>
              </a:rPr>
              <a:t>Evidence</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Access</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to Justice</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Choice of Court</a:t>
            </a:r>
            <a:r>
              <a:rPr lang="en-US" altLang="en-US" sz="1600" b="0" dirty="0">
                <a:solidFill>
                  <a:srgbClr val="03295A"/>
                </a:solidFill>
                <a:ea typeface="Verdana" panose="020B0604030504040204" pitchFamily="34" charset="0"/>
                <a:cs typeface="Verdana" panose="020B0604030504040204" pitchFamily="34" charset="0"/>
              </a:rPr>
              <a:t>, and </a:t>
            </a:r>
            <a:r>
              <a:rPr lang="en-US" altLang="en-US" sz="1600" i="1" dirty="0">
                <a:solidFill>
                  <a:srgbClr val="03295A"/>
                </a:solidFill>
                <a:ea typeface="Verdana" panose="020B0604030504040204" pitchFamily="34" charset="0"/>
                <a:cs typeface="Verdana" panose="020B0604030504040204" pitchFamily="34" charset="0"/>
              </a:rPr>
              <a:t>Securities</a:t>
            </a:r>
            <a:r>
              <a:rPr lang="en-US" altLang="en-US" sz="1600" b="0" dirty="0">
                <a:solidFill>
                  <a:srgbClr val="03295A"/>
                </a:solidFill>
                <a:ea typeface="Verdana" panose="020B0604030504040204" pitchFamily="34" charset="0"/>
                <a:cs typeface="Verdana" panose="020B0604030504040204" pitchFamily="34" charset="0"/>
              </a:rPr>
              <a:t> Conventions, as well as the </a:t>
            </a:r>
            <a:r>
              <a:rPr lang="en-US" altLang="en-US" sz="1600" i="1" dirty="0">
                <a:solidFill>
                  <a:srgbClr val="03295A"/>
                </a:solidFill>
                <a:ea typeface="Verdana" panose="020B0604030504040204" pitchFamily="34" charset="0"/>
                <a:cs typeface="Verdana" panose="020B0604030504040204" pitchFamily="34" charset="0"/>
              </a:rPr>
              <a:t>Hague Principles</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b="0" dirty="0">
                <a:solidFill>
                  <a:srgbClr val="03295A"/>
                </a:solidFill>
                <a:ea typeface="Verdana" panose="020B0604030504040204" pitchFamily="34" charset="0"/>
                <a:cs typeface="Verdana" panose="020B0604030504040204" pitchFamily="34" charset="0"/>
              </a:rPr>
              <a:t>provide </a:t>
            </a:r>
            <a:r>
              <a:rPr lang="en-US" altLang="en-US" sz="1600" b="0" i="1" dirty="0">
                <a:solidFill>
                  <a:srgbClr val="03295A"/>
                </a:solidFill>
                <a:ea typeface="Verdana" panose="020B0604030504040204" pitchFamily="34" charset="0"/>
                <a:cs typeface="Verdana" panose="020B0604030504040204" pitchFamily="34" charset="0"/>
              </a:rPr>
              <a:t>legal certainty</a:t>
            </a:r>
            <a:r>
              <a:rPr lang="en-US" altLang="en-US" sz="1600" b="0" dirty="0">
                <a:solidFill>
                  <a:srgbClr val="03295A"/>
                </a:solidFill>
                <a:ea typeface="Verdana" panose="020B0604030504040204" pitchFamily="34" charset="0"/>
                <a:cs typeface="Verdana" panose="020B0604030504040204" pitchFamily="34" charset="0"/>
              </a:rPr>
              <a:t> and </a:t>
            </a:r>
            <a:r>
              <a:rPr lang="en-US" altLang="en-US" sz="1600" b="0" i="1" dirty="0">
                <a:solidFill>
                  <a:srgbClr val="03295A"/>
                </a:solidFill>
                <a:ea typeface="Verdana" panose="020B0604030504040204" pitchFamily="34" charset="0"/>
                <a:cs typeface="Verdana" panose="020B0604030504040204" pitchFamily="34" charset="0"/>
              </a:rPr>
              <a:t>predictability</a:t>
            </a:r>
            <a:r>
              <a:rPr lang="en-US" altLang="en-US" sz="1600" b="0" dirty="0">
                <a:solidFill>
                  <a:srgbClr val="03295A"/>
                </a:solidFill>
                <a:ea typeface="Verdana" panose="020B0604030504040204" pitchFamily="34" charset="0"/>
                <a:cs typeface="Verdana" panose="020B0604030504040204" pitchFamily="34" charset="0"/>
              </a:rPr>
              <a:t> and establish </a:t>
            </a:r>
            <a:r>
              <a:rPr lang="en-US" altLang="en-US" sz="1600" b="0" i="1" dirty="0">
                <a:solidFill>
                  <a:srgbClr val="03295A"/>
                </a:solidFill>
                <a:ea typeface="Verdana" panose="020B0604030504040204" pitchFamily="34" charset="0"/>
                <a:cs typeface="Verdana" panose="020B0604030504040204" pitchFamily="34" charset="0"/>
              </a:rPr>
              <a:t>uniform global standards</a:t>
            </a:r>
            <a:r>
              <a:rPr lang="en-US" altLang="en-US" sz="1600" b="0" dirty="0">
                <a:solidFill>
                  <a:srgbClr val="03295A"/>
                </a:solidFill>
                <a:ea typeface="Verdana" panose="020B0604030504040204" pitchFamily="34" charset="0"/>
                <a:cs typeface="Verdana" panose="020B0604030504040204" pitchFamily="34" charset="0"/>
              </a:rPr>
              <a:t>, leading to a climate more conducive to cross-border trade and investment; some of these Conventions also greatly enhance administrative and judicial </a:t>
            </a:r>
            <a:br>
              <a:rPr lang="en-US" altLang="en-US" sz="1600" b="0" dirty="0">
                <a:solidFill>
                  <a:srgbClr val="03295A"/>
                </a:solidFill>
                <a:ea typeface="Verdana" panose="020B0604030504040204" pitchFamily="34" charset="0"/>
                <a:cs typeface="Verdana" panose="020B0604030504040204" pitchFamily="34" charset="0"/>
              </a:rPr>
            </a:br>
            <a:r>
              <a:rPr lang="en-US" altLang="en-US" sz="1600" b="0" i="1" dirty="0">
                <a:solidFill>
                  <a:srgbClr val="03295A"/>
                </a:solidFill>
                <a:ea typeface="Verdana" panose="020B0604030504040204" pitchFamily="34" charset="0"/>
                <a:cs typeface="Verdana" panose="020B0604030504040204" pitchFamily="34" charset="0"/>
              </a:rPr>
              <a:t>co-operation between States</a:t>
            </a:r>
            <a:r>
              <a:rPr lang="en-US" altLang="en-US" sz="1600" b="0" dirty="0">
                <a:solidFill>
                  <a:srgbClr val="03295A"/>
                </a:solidFill>
                <a:ea typeface="Verdana" panose="020B0604030504040204" pitchFamily="34" charset="0"/>
                <a:cs typeface="Verdana" panose="020B0604030504040204" pitchFamily="34" charset="0"/>
              </a:rPr>
              <a:t> </a:t>
            </a:r>
          </a:p>
        </p:txBody>
      </p:sp>
      <p:sp>
        <p:nvSpPr>
          <p:cNvPr id="2" name="Rectangle 1"/>
          <p:cNvSpPr/>
          <p:nvPr/>
        </p:nvSpPr>
        <p:spPr>
          <a:xfrm>
            <a:off x="385878" y="1556740"/>
            <a:ext cx="4042104" cy="1323439"/>
          </a:xfrm>
          <a:prstGeom prst="rect">
            <a:avLst/>
          </a:prstGeom>
        </p:spPr>
        <p:txBody>
          <a:bodyPr wrap="square">
            <a:spAutoFit/>
          </a:bodyPr>
          <a:lstStyle/>
          <a:p>
            <a:pPr algn="ctr" eaLnBrk="1" fontAlgn="auto" hangingPunct="1">
              <a:spcBef>
                <a:spcPts val="0"/>
              </a:spcBef>
              <a:spcAft>
                <a:spcPts val="0"/>
              </a:spcAft>
            </a:pPr>
            <a:r>
              <a:rPr lang="en-US" altLang="en-US" i="1" dirty="0">
                <a:solidFill>
                  <a:srgbClr val="03295A"/>
                </a:solidFill>
                <a:ea typeface="Verdana" panose="020B0604030504040204" pitchFamily="34" charset="0"/>
                <a:cs typeface="Verdana" panose="020B0604030504040204" pitchFamily="34" charset="0"/>
              </a:rPr>
              <a:t>Facilitating international trade, commerce and foreign direct investment</a:t>
            </a:r>
          </a:p>
        </p:txBody>
      </p:sp>
      <p:sp>
        <p:nvSpPr>
          <p:cNvPr id="50" name="Rectangle 49"/>
          <p:cNvSpPr/>
          <p:nvPr/>
        </p:nvSpPr>
        <p:spPr>
          <a:xfrm>
            <a:off x="4963849" y="2781671"/>
            <a:ext cx="3490436" cy="3449919"/>
          </a:xfrm>
          <a:prstGeom prst="rect">
            <a:avLst/>
          </a:prstGeom>
        </p:spPr>
        <p:txBody>
          <a:bodyPr wrap="square">
            <a:spAutoFit/>
          </a:bodyPr>
          <a:lstStyle/>
          <a:p>
            <a:pPr algn="ctr" eaLnBrk="1" fontAlgn="auto" hangingPunct="1">
              <a:lnSpc>
                <a:spcPts val="2200"/>
              </a:lnSpc>
              <a:spcBef>
                <a:spcPts val="0"/>
              </a:spcBef>
              <a:spcAft>
                <a:spcPts val="0"/>
              </a:spcAft>
            </a:pPr>
            <a:r>
              <a:rPr lang="en-US" altLang="en-US" sz="1600" b="0" dirty="0">
                <a:solidFill>
                  <a:srgbClr val="03295A"/>
                </a:solidFill>
                <a:ea typeface="Verdana" panose="020B0604030504040204" pitchFamily="34" charset="0"/>
                <a:cs typeface="Verdana" panose="020B0604030504040204" pitchFamily="34" charset="0"/>
              </a:rPr>
              <a:t>For example, the </a:t>
            </a:r>
            <a:r>
              <a:rPr lang="en-US" altLang="en-US" sz="1600" i="1" dirty="0">
                <a:solidFill>
                  <a:srgbClr val="03295A"/>
                </a:solidFill>
                <a:ea typeface="Verdana" panose="020B0604030504040204" pitchFamily="34" charset="0"/>
                <a:cs typeface="Verdana" panose="020B0604030504040204" pitchFamily="34" charset="0"/>
              </a:rPr>
              <a:t>Child</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Abduction</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Child</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Protection</a:t>
            </a:r>
            <a:r>
              <a:rPr lang="en-US" altLang="en-US" sz="1600"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Adoption</a:t>
            </a:r>
            <a:r>
              <a:rPr lang="en-US" altLang="en-US" sz="1600" dirty="0">
                <a:solidFill>
                  <a:srgbClr val="03295A"/>
                </a:solidFill>
                <a:ea typeface="Verdana" panose="020B0604030504040204" pitchFamily="34" charset="0"/>
                <a:cs typeface="Verdana" panose="020B0604030504040204" pitchFamily="34" charset="0"/>
              </a:rPr>
              <a:t>,</a:t>
            </a:r>
            <a:r>
              <a:rPr lang="en-US" altLang="en-US" sz="1600" b="0" dirty="0">
                <a:solidFill>
                  <a:srgbClr val="03295A"/>
                </a:solidFill>
                <a:ea typeface="Verdana" panose="020B0604030504040204" pitchFamily="34" charset="0"/>
                <a:cs typeface="Verdana" panose="020B0604030504040204" pitchFamily="34" charset="0"/>
              </a:rPr>
              <a:t> and </a:t>
            </a:r>
            <a:r>
              <a:rPr lang="en-US" altLang="en-US" sz="1600" i="1" dirty="0">
                <a:solidFill>
                  <a:srgbClr val="03295A"/>
                </a:solidFill>
                <a:ea typeface="Verdana" panose="020B0604030504040204" pitchFamily="34" charset="0"/>
                <a:cs typeface="Verdana" panose="020B0604030504040204" pitchFamily="34" charset="0"/>
              </a:rPr>
              <a:t>Child</a:t>
            </a:r>
            <a:r>
              <a:rPr lang="en-US" altLang="en-US" sz="1600" b="0" i="1" dirty="0">
                <a:solidFill>
                  <a:srgbClr val="03295A"/>
                </a:solidFill>
                <a:ea typeface="Verdana" panose="020B0604030504040204" pitchFamily="34" charset="0"/>
                <a:cs typeface="Verdana" panose="020B0604030504040204" pitchFamily="34" charset="0"/>
              </a:rPr>
              <a:t> </a:t>
            </a:r>
            <a:r>
              <a:rPr lang="en-US" altLang="en-US" sz="1600" i="1" dirty="0">
                <a:solidFill>
                  <a:srgbClr val="03295A"/>
                </a:solidFill>
                <a:ea typeface="Verdana" panose="020B0604030504040204" pitchFamily="34" charset="0"/>
                <a:cs typeface="Verdana" panose="020B0604030504040204" pitchFamily="34" charset="0"/>
              </a:rPr>
              <a:t>Support</a:t>
            </a:r>
            <a:r>
              <a:rPr lang="en-US" altLang="en-US" sz="1600" b="0" i="1" dirty="0">
                <a:solidFill>
                  <a:srgbClr val="03295A"/>
                </a:solidFill>
                <a:ea typeface="Verdana" panose="020B0604030504040204" pitchFamily="34" charset="0"/>
                <a:cs typeface="Verdana" panose="020B0604030504040204" pitchFamily="34" charset="0"/>
              </a:rPr>
              <a:t> </a:t>
            </a:r>
            <a:r>
              <a:rPr lang="en-US" altLang="en-US" sz="1600" b="0" dirty="0">
                <a:solidFill>
                  <a:srgbClr val="03295A"/>
                </a:solidFill>
                <a:ea typeface="Verdana" panose="020B0604030504040204" pitchFamily="34" charset="0"/>
                <a:cs typeface="Verdana" panose="020B0604030504040204" pitchFamily="34" charset="0"/>
              </a:rPr>
              <a:t>Conventions give effect to fundamental principles expounded in the 1989 UN Convention on the Rights of the Child (see also Hague </a:t>
            </a:r>
            <a:r>
              <a:rPr lang="en-US" altLang="en-US" sz="1600" b="0" i="1" dirty="0">
                <a:solidFill>
                  <a:srgbClr val="03295A"/>
                </a:solidFill>
                <a:ea typeface="Verdana" panose="020B0604030504040204" pitchFamily="34" charset="0"/>
                <a:cs typeface="Verdana" panose="020B0604030504040204" pitchFamily="34" charset="0"/>
              </a:rPr>
              <a:t>Adults </a:t>
            </a:r>
            <a:r>
              <a:rPr lang="en-US" altLang="en-US" sz="1600" b="0" dirty="0">
                <a:solidFill>
                  <a:srgbClr val="03295A"/>
                </a:solidFill>
                <a:ea typeface="Verdana" panose="020B0604030504040204" pitchFamily="34" charset="0"/>
                <a:cs typeface="Verdana" panose="020B0604030504040204" pitchFamily="34" charset="0"/>
              </a:rPr>
              <a:t>Convention which furthers some of the goals of the 2006 UN Convention on the Rights of Persons with Disabilities)</a:t>
            </a:r>
          </a:p>
        </p:txBody>
      </p:sp>
      <p:sp>
        <p:nvSpPr>
          <p:cNvPr id="49" name="Rectangle 48"/>
          <p:cNvSpPr/>
          <p:nvPr/>
        </p:nvSpPr>
        <p:spPr>
          <a:xfrm>
            <a:off x="4987084" y="1771646"/>
            <a:ext cx="3490435" cy="707886"/>
          </a:xfrm>
          <a:prstGeom prst="rect">
            <a:avLst/>
          </a:prstGeom>
        </p:spPr>
        <p:txBody>
          <a:bodyPr wrap="square">
            <a:spAutoFit/>
          </a:bodyPr>
          <a:lstStyle/>
          <a:p>
            <a:pPr algn="ctr" eaLnBrk="1" fontAlgn="auto" hangingPunct="1">
              <a:spcBef>
                <a:spcPts val="0"/>
              </a:spcBef>
              <a:spcAft>
                <a:spcPts val="0"/>
              </a:spcAft>
            </a:pPr>
            <a:r>
              <a:rPr lang="en-US" altLang="en-US" i="1" dirty="0">
                <a:solidFill>
                  <a:srgbClr val="03295A"/>
                </a:solidFill>
                <a:ea typeface="Verdana" panose="020B0604030504040204" pitchFamily="34" charset="0"/>
                <a:cs typeface="Verdana" panose="020B0604030504040204" pitchFamily="34" charset="0"/>
              </a:rPr>
              <a:t>Giving effect to</a:t>
            </a:r>
          </a:p>
          <a:p>
            <a:pPr algn="ctr" eaLnBrk="1" fontAlgn="auto" hangingPunct="1">
              <a:spcBef>
                <a:spcPts val="0"/>
              </a:spcBef>
              <a:spcAft>
                <a:spcPts val="0"/>
              </a:spcAft>
            </a:pPr>
            <a:r>
              <a:rPr lang="en-US" altLang="en-US" i="1" dirty="0">
                <a:solidFill>
                  <a:srgbClr val="03295A"/>
                </a:solidFill>
                <a:ea typeface="Verdana" panose="020B0604030504040204" pitchFamily="34" charset="0"/>
                <a:cs typeface="Verdana" panose="020B0604030504040204" pitchFamily="34" charset="0"/>
              </a:rPr>
              <a:t>human rights</a:t>
            </a:r>
          </a:p>
        </p:txBody>
      </p:sp>
      <p:sp>
        <p:nvSpPr>
          <p:cNvPr id="40" name="Rectangle 3"/>
          <p:cNvSpPr txBox="1">
            <a:spLocks noChangeArrowheads="1"/>
          </p:cNvSpPr>
          <p:nvPr/>
        </p:nvSpPr>
        <p:spPr bwMode="auto">
          <a:xfrm>
            <a:off x="0" y="0"/>
            <a:ext cx="914400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prstClr val="white"/>
                </a:solidFill>
                <a:latin typeface="Verdana" panose="020B0604030504040204" pitchFamily="34" charset="0"/>
                <a:ea typeface="Verdana" panose="020B0604030504040204" pitchFamily="34" charset="0"/>
                <a:cs typeface="Verdana" panose="020B0604030504040204" pitchFamily="34" charset="0"/>
              </a:rPr>
              <a:t>Resulting Benefits </a:t>
            </a:r>
          </a:p>
          <a:p>
            <a:pPr eaLnBrk="1" hangingPunct="1"/>
            <a:r>
              <a:rPr lang="en-US" altLang="en-US" dirty="0">
                <a:solidFill>
                  <a:prstClr val="white"/>
                </a:solidFill>
                <a:latin typeface="Verdana" panose="020B0604030504040204" pitchFamily="34" charset="0"/>
                <a:ea typeface="Verdana" panose="020B0604030504040204" pitchFamily="34" charset="0"/>
                <a:cs typeface="Verdana" panose="020B0604030504040204" pitchFamily="34" charset="0"/>
              </a:rPr>
              <a:t>of Hague Conventions</a:t>
            </a:r>
          </a:p>
        </p:txBody>
      </p:sp>
      <p:sp>
        <p:nvSpPr>
          <p:cNvPr id="14" name="Oval 15"/>
          <p:cNvSpPr/>
          <p:nvPr/>
        </p:nvSpPr>
        <p:spPr bwMode="auto">
          <a:xfrm>
            <a:off x="4716022" y="1479284"/>
            <a:ext cx="4032560" cy="5205524"/>
          </a:xfrm>
          <a:prstGeom prst="rect">
            <a:avLst/>
          </a:prstGeom>
          <a:noFill/>
          <a:ln w="76200">
            <a:solidFill>
              <a:srgbClr val="A2B93B"/>
            </a:solidFill>
          </a:ln>
          <a:effectLst/>
          <a:extLst/>
        </p:spPr>
        <p:txBody>
          <a:bodyPr vert="horz" wrap="none" lIns="91440" tIns="45720" rIns="91440" bIns="45720" numCol="1" rtlCol="0" anchor="ctr" anchorCtr="0" compatLnSpc="1">
            <a:prstTxWarp prst="textNoShape">
              <a:avLst/>
            </a:prstTxWarp>
          </a:bodyPr>
          <a:lstStyle/>
          <a:p>
            <a:pPr algn="ctr" eaLnBrk="1" hangingPunct="1"/>
            <a:endParaRPr lang="en-US" sz="1800">
              <a:solidFill>
                <a:prstClr val="black"/>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6888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2" grpId="0"/>
      <p:bldP spid="50" grpId="0"/>
      <p:bldP spid="4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72305" y="1899000"/>
            <a:ext cx="3373755" cy="4545000"/>
          </a:xfrm>
          <a:prstGeom prst="rect">
            <a:avLst/>
          </a:prstGeom>
          <a:solidFill>
            <a:srgbClr val="0094D2"/>
          </a:solidFill>
          <a:ln>
            <a:noFill/>
          </a:ln>
          <a:effectLst/>
          <a:extLst/>
        </p:spPr>
        <p:txBody>
          <a:bodyPr vert="horz" wrap="none" lIns="91440" tIns="45720" rIns="91440" bIns="45720" numCol="1" rtlCol="0" anchor="ctr" anchorCtr="0" compatLnSpc="1">
            <a:prstTxWarp prst="textNoShape">
              <a:avLst/>
            </a:prstTxWarp>
          </a:bodyPr>
          <a:lstStyle/>
          <a:p>
            <a:pPr algn="ctr" eaLnBrk="1" fontAlgn="auto" hangingPunct="1">
              <a:spcBef>
                <a:spcPts val="0"/>
              </a:spcBef>
              <a:spcAft>
                <a:spcPts val="0"/>
              </a:spcAft>
            </a:pPr>
            <a:endParaRPr lang="en-US" sz="1800" b="0" dirty="0">
              <a:solidFill>
                <a:srgbClr val="000000"/>
              </a:solidFill>
              <a:latin typeface="Verdana"/>
            </a:endParaRPr>
          </a:p>
        </p:txBody>
      </p:sp>
      <p:sp>
        <p:nvSpPr>
          <p:cNvPr id="7" name="Rectangle 6"/>
          <p:cNvSpPr/>
          <p:nvPr/>
        </p:nvSpPr>
        <p:spPr bwMode="auto">
          <a:xfrm>
            <a:off x="433247" y="1899000"/>
            <a:ext cx="3373755" cy="4545000"/>
          </a:xfrm>
          <a:prstGeom prst="rect">
            <a:avLst/>
          </a:prstGeom>
          <a:solidFill>
            <a:srgbClr val="A2B93B"/>
          </a:solidFill>
          <a:ln>
            <a:solidFill>
              <a:srgbClr val="A2B93B"/>
            </a:solidFill>
          </a:ln>
          <a:effectLst/>
          <a:extLst/>
        </p:spPr>
        <p:txBody>
          <a:bodyPr vert="horz" wrap="none" lIns="91440" tIns="45720" rIns="91440" bIns="45720" numCol="1" rtlCol="0" anchor="ctr" anchorCtr="0" compatLnSpc="1">
            <a:prstTxWarp prst="textNoShape">
              <a:avLst/>
            </a:prstTxWarp>
          </a:bodyPr>
          <a:lstStyle/>
          <a:p>
            <a:pPr algn="ctr" eaLnBrk="1" fontAlgn="auto" hangingPunct="1">
              <a:spcBef>
                <a:spcPts val="0"/>
              </a:spcBef>
              <a:spcAft>
                <a:spcPts val="0"/>
              </a:spcAft>
            </a:pPr>
            <a:endParaRPr lang="en-US" sz="1800" b="0">
              <a:solidFill>
                <a:srgbClr val="000000"/>
              </a:solidFill>
              <a:latin typeface="Verdana"/>
            </a:endParaRPr>
          </a:p>
        </p:txBody>
      </p:sp>
      <p:sp>
        <p:nvSpPr>
          <p:cNvPr id="8" name="Rectangle 7"/>
          <p:cNvSpPr/>
          <p:nvPr/>
        </p:nvSpPr>
        <p:spPr>
          <a:xfrm>
            <a:off x="433247" y="2040189"/>
            <a:ext cx="3373755" cy="954107"/>
          </a:xfrm>
          <a:prstGeom prst="rect">
            <a:avLst/>
          </a:prstGeom>
        </p:spPr>
        <p:txBody>
          <a:bodyPr wrap="square">
            <a:spAutoFit/>
          </a:bodyPr>
          <a:lstStyle/>
          <a:p>
            <a:pPr algn="ctr" eaLnBrk="1" fontAlgn="auto" hangingPunct="1">
              <a:spcBef>
                <a:spcPts val="0"/>
              </a:spcBef>
              <a:spcAft>
                <a:spcPts val="0"/>
              </a:spcAft>
              <a:defRPr/>
            </a:pPr>
            <a:r>
              <a:rPr lang="en-US" sz="2800" cap="small" dirty="0">
                <a:solidFill>
                  <a:srgbClr val="FFFFFF"/>
                </a:solidFill>
                <a:latin typeface="Verdana"/>
              </a:rPr>
              <a:t>Normative Work</a:t>
            </a:r>
          </a:p>
        </p:txBody>
      </p:sp>
      <p:sp>
        <p:nvSpPr>
          <p:cNvPr id="9" name="Rectangle 8"/>
          <p:cNvSpPr/>
          <p:nvPr/>
        </p:nvSpPr>
        <p:spPr bwMode="auto">
          <a:xfrm>
            <a:off x="3857072" y="3680824"/>
            <a:ext cx="1573881" cy="873176"/>
          </a:xfrm>
          <a:prstGeom prst="rect">
            <a:avLst/>
          </a:prstGeom>
          <a:solidFill>
            <a:srgbClr val="03295A"/>
          </a:solidFill>
          <a:ln>
            <a:noFill/>
          </a:ln>
          <a:effectLst/>
          <a:extLst/>
        </p:spPr>
        <p:txBody>
          <a:bodyPr vert="horz" wrap="none" lIns="91440" tIns="45720" rIns="91440" bIns="45720" numCol="1" rtlCol="0" anchor="ctr" anchorCtr="0" compatLnSpc="1">
            <a:prstTxWarp prst="textNoShape">
              <a:avLst/>
            </a:prstTxWarp>
          </a:bodyPr>
          <a:lstStyle/>
          <a:p>
            <a:pPr algn="ctr" eaLnBrk="1" fontAlgn="auto" hangingPunct="1">
              <a:spcBef>
                <a:spcPts val="0"/>
              </a:spcBef>
              <a:spcAft>
                <a:spcPts val="0"/>
              </a:spcAft>
            </a:pPr>
            <a:endParaRPr lang="en-US" sz="1800" b="0">
              <a:solidFill>
                <a:srgbClr val="000000"/>
              </a:solidFill>
              <a:latin typeface="Verdana"/>
            </a:endParaRPr>
          </a:p>
        </p:txBody>
      </p:sp>
      <p:sp>
        <p:nvSpPr>
          <p:cNvPr id="10" name="Rectangle 9"/>
          <p:cNvSpPr/>
          <p:nvPr/>
        </p:nvSpPr>
        <p:spPr>
          <a:xfrm>
            <a:off x="5275374" y="1910234"/>
            <a:ext cx="3780000" cy="954107"/>
          </a:xfrm>
          <a:prstGeom prst="rect">
            <a:avLst/>
          </a:prstGeom>
        </p:spPr>
        <p:txBody>
          <a:bodyPr wrap="square">
            <a:spAutoFit/>
          </a:bodyPr>
          <a:lstStyle/>
          <a:p>
            <a:pPr algn="ctr" eaLnBrk="1" fontAlgn="auto" hangingPunct="1">
              <a:spcBef>
                <a:spcPts val="0"/>
              </a:spcBef>
              <a:spcAft>
                <a:spcPts val="0"/>
              </a:spcAft>
              <a:defRPr/>
            </a:pPr>
            <a:r>
              <a:rPr lang="en-US" sz="2800" cap="small" dirty="0">
                <a:solidFill>
                  <a:srgbClr val="FFFFFF"/>
                </a:solidFill>
                <a:latin typeface="Verdana"/>
              </a:rPr>
              <a:t>Post-Convention Work</a:t>
            </a:r>
          </a:p>
        </p:txBody>
      </p:sp>
      <p:sp>
        <p:nvSpPr>
          <p:cNvPr id="11" name="Rectangle 10"/>
          <p:cNvSpPr/>
          <p:nvPr/>
        </p:nvSpPr>
        <p:spPr>
          <a:xfrm>
            <a:off x="3491546" y="3854772"/>
            <a:ext cx="2304320" cy="523221"/>
          </a:xfrm>
          <a:prstGeom prst="rect">
            <a:avLst/>
          </a:prstGeom>
        </p:spPr>
        <p:txBody>
          <a:bodyPr wrap="square">
            <a:spAutoFit/>
          </a:bodyPr>
          <a:lstStyle/>
          <a:p>
            <a:pPr algn="ctr" eaLnBrk="1" fontAlgn="auto" hangingPunct="1">
              <a:spcBef>
                <a:spcPts val="0"/>
              </a:spcBef>
              <a:spcAft>
                <a:spcPts val="0"/>
              </a:spcAft>
              <a:defRPr/>
            </a:pPr>
            <a:r>
              <a:rPr lang="en-US" sz="2800" i="1" cap="small" dirty="0">
                <a:solidFill>
                  <a:srgbClr val="FFFFFF"/>
                </a:solidFill>
                <a:latin typeface="Verdana"/>
              </a:rPr>
              <a:t>AND</a:t>
            </a:r>
          </a:p>
        </p:txBody>
      </p:sp>
      <p:sp>
        <p:nvSpPr>
          <p:cNvPr id="40" name="Rectangle 3"/>
          <p:cNvSpPr txBox="1">
            <a:spLocks noChangeArrowheads="1"/>
          </p:cNvSpPr>
          <p:nvPr/>
        </p:nvSpPr>
        <p:spPr bwMode="auto">
          <a:xfrm>
            <a:off x="0" y="0"/>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An evolving landscape:</a:t>
            </a:r>
            <a:br>
              <a:rPr lang="en-US" alt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alt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Two Main Activities of the HCCH</a:t>
            </a:r>
          </a:p>
        </p:txBody>
      </p:sp>
      <p:sp>
        <p:nvSpPr>
          <p:cNvPr id="5" name="Rectangle 4"/>
          <p:cNvSpPr/>
          <p:nvPr/>
        </p:nvSpPr>
        <p:spPr>
          <a:xfrm>
            <a:off x="5517000" y="2862190"/>
            <a:ext cx="3330000" cy="3447098"/>
          </a:xfrm>
          <a:prstGeom prst="rect">
            <a:avLst/>
          </a:prstGeom>
        </p:spPr>
        <p:txBody>
          <a:bodyPr wrap="square">
            <a:spAutoFit/>
          </a:bodyPr>
          <a:lstStyle/>
          <a:p>
            <a:pPr algn="ctr" eaLnBrk="1" fontAlgn="auto" hangingPunct="1">
              <a:spcBef>
                <a:spcPts val="1200"/>
              </a:spcBef>
              <a:spcAft>
                <a:spcPts val="0"/>
              </a:spcAft>
            </a:pPr>
            <a:r>
              <a:rPr lang="en-US" sz="1800" dirty="0">
                <a:solidFill>
                  <a:srgbClr val="FFFFFF"/>
                </a:solidFill>
                <a:latin typeface="Verdana"/>
              </a:rPr>
              <a:t>Promotion </a:t>
            </a:r>
          </a:p>
          <a:p>
            <a:pPr algn="ctr" eaLnBrk="1" fontAlgn="auto" hangingPunct="1">
              <a:spcBef>
                <a:spcPts val="0"/>
              </a:spcBef>
              <a:spcAft>
                <a:spcPts val="0"/>
              </a:spcAft>
            </a:pPr>
            <a:r>
              <a:rPr lang="en-US" sz="1600" b="0" i="1" dirty="0">
                <a:solidFill>
                  <a:srgbClr val="FFFFFF"/>
                </a:solidFill>
                <a:latin typeface="Verdana"/>
              </a:rPr>
              <a:t>(of HCCH / its instruments)</a:t>
            </a:r>
          </a:p>
          <a:p>
            <a:pPr algn="ctr" eaLnBrk="1" fontAlgn="auto" hangingPunct="1">
              <a:spcBef>
                <a:spcPts val="1200"/>
              </a:spcBef>
              <a:spcAft>
                <a:spcPts val="0"/>
              </a:spcAft>
            </a:pPr>
            <a:r>
              <a:rPr lang="en-US" sz="1800" dirty="0">
                <a:solidFill>
                  <a:srgbClr val="FFFFFF"/>
                </a:solidFill>
                <a:latin typeface="Verdana"/>
              </a:rPr>
              <a:t>Monitoring</a:t>
            </a:r>
            <a:r>
              <a:rPr lang="en-US" sz="1800" b="0" dirty="0">
                <a:solidFill>
                  <a:srgbClr val="FFFFFF"/>
                </a:solidFill>
                <a:latin typeface="Verdana"/>
              </a:rPr>
              <a:t/>
            </a:r>
            <a:br>
              <a:rPr lang="en-US" sz="1800" b="0" dirty="0">
                <a:solidFill>
                  <a:srgbClr val="FFFFFF"/>
                </a:solidFill>
                <a:latin typeface="Verdana"/>
              </a:rPr>
            </a:br>
            <a:r>
              <a:rPr lang="en-US" sz="1800" b="0" i="1" dirty="0">
                <a:solidFill>
                  <a:srgbClr val="FFFFFF"/>
                </a:solidFill>
                <a:latin typeface="Verdana"/>
              </a:rPr>
              <a:t>(Special Commissions on practical operation)</a:t>
            </a:r>
            <a:r>
              <a:rPr lang="en-US" sz="1800" b="0" dirty="0">
                <a:solidFill>
                  <a:srgbClr val="FFFFFF"/>
                </a:solidFill>
                <a:latin typeface="Verdana"/>
              </a:rPr>
              <a:t> </a:t>
            </a:r>
          </a:p>
          <a:p>
            <a:pPr algn="ctr" eaLnBrk="1" fontAlgn="auto" hangingPunct="1">
              <a:spcBef>
                <a:spcPts val="1200"/>
              </a:spcBef>
              <a:spcAft>
                <a:spcPts val="0"/>
              </a:spcAft>
            </a:pPr>
            <a:r>
              <a:rPr lang="en-US" sz="1800" dirty="0">
                <a:solidFill>
                  <a:srgbClr val="FFFFFF"/>
                </a:solidFill>
                <a:latin typeface="Verdana"/>
              </a:rPr>
              <a:t>Publications </a:t>
            </a:r>
          </a:p>
          <a:p>
            <a:pPr algn="ctr" eaLnBrk="1" fontAlgn="auto" hangingPunct="1">
              <a:spcBef>
                <a:spcPts val="0"/>
              </a:spcBef>
              <a:spcAft>
                <a:spcPts val="0"/>
              </a:spcAft>
            </a:pPr>
            <a:r>
              <a:rPr lang="en-US" sz="1600" b="0" i="1" dirty="0">
                <a:solidFill>
                  <a:srgbClr val="FFFFFF"/>
                </a:solidFill>
                <a:latin typeface="Verdana"/>
              </a:rPr>
              <a:t>(Guides to Good Practice, Handbooks, etc.)</a:t>
            </a:r>
          </a:p>
          <a:p>
            <a:pPr algn="ctr" eaLnBrk="1" fontAlgn="auto" hangingPunct="1">
              <a:spcBef>
                <a:spcPts val="1200"/>
              </a:spcBef>
              <a:spcAft>
                <a:spcPts val="0"/>
              </a:spcAft>
            </a:pPr>
            <a:r>
              <a:rPr lang="en-US" sz="1800" dirty="0">
                <a:solidFill>
                  <a:srgbClr val="FFFFFF"/>
                </a:solidFill>
                <a:latin typeface="Verdana"/>
              </a:rPr>
              <a:t>Technical Assistance</a:t>
            </a:r>
          </a:p>
          <a:p>
            <a:pPr algn="ctr" eaLnBrk="1" fontAlgn="auto" hangingPunct="1">
              <a:spcBef>
                <a:spcPts val="0"/>
              </a:spcBef>
              <a:spcAft>
                <a:spcPts val="0"/>
              </a:spcAft>
            </a:pPr>
            <a:r>
              <a:rPr lang="en-US" sz="1600" b="0" i="1" dirty="0">
                <a:solidFill>
                  <a:srgbClr val="FFFFFF"/>
                </a:solidFill>
                <a:latin typeface="Verdana"/>
              </a:rPr>
              <a:t>(implementation &amp; practical operation)</a:t>
            </a:r>
          </a:p>
        </p:txBody>
      </p:sp>
      <p:sp>
        <p:nvSpPr>
          <p:cNvPr id="13" name="Rectangle 12"/>
          <p:cNvSpPr/>
          <p:nvPr/>
        </p:nvSpPr>
        <p:spPr>
          <a:xfrm>
            <a:off x="522000" y="3129296"/>
            <a:ext cx="3195000" cy="3262432"/>
          </a:xfrm>
          <a:prstGeom prst="rect">
            <a:avLst/>
          </a:prstGeom>
        </p:spPr>
        <p:txBody>
          <a:bodyPr wrap="square">
            <a:spAutoFit/>
          </a:bodyPr>
          <a:lstStyle/>
          <a:p>
            <a:pPr algn="ctr" eaLnBrk="1" fontAlgn="auto" hangingPunct="1">
              <a:spcBef>
                <a:spcPts val="1200"/>
              </a:spcBef>
              <a:spcAft>
                <a:spcPts val="0"/>
              </a:spcAft>
            </a:pPr>
            <a:r>
              <a:rPr lang="en-US" sz="1800" dirty="0">
                <a:solidFill>
                  <a:srgbClr val="FFFFFF"/>
                </a:solidFill>
                <a:latin typeface="Verdana"/>
              </a:rPr>
              <a:t>Research</a:t>
            </a:r>
          </a:p>
          <a:p>
            <a:pPr algn="ctr" eaLnBrk="1" fontAlgn="auto" hangingPunct="1">
              <a:spcBef>
                <a:spcPts val="0"/>
              </a:spcBef>
              <a:spcAft>
                <a:spcPts val="0"/>
              </a:spcAft>
            </a:pPr>
            <a:r>
              <a:rPr lang="en-US" sz="1800" b="0" dirty="0">
                <a:solidFill>
                  <a:srgbClr val="FFFFFF"/>
                </a:solidFill>
                <a:latin typeface="Verdana"/>
              </a:rPr>
              <a:t> </a:t>
            </a:r>
            <a:r>
              <a:rPr lang="en-US" sz="1600" b="0" i="1" dirty="0">
                <a:solidFill>
                  <a:srgbClr val="FFFFFF"/>
                </a:solidFill>
                <a:latin typeface="Verdana"/>
              </a:rPr>
              <a:t>(identifying legal needs in other areas within mandate)</a:t>
            </a:r>
          </a:p>
          <a:p>
            <a:pPr algn="ctr" eaLnBrk="1" fontAlgn="auto" hangingPunct="1">
              <a:spcBef>
                <a:spcPts val="1200"/>
              </a:spcBef>
              <a:spcAft>
                <a:spcPts val="0"/>
              </a:spcAft>
            </a:pPr>
            <a:r>
              <a:rPr lang="en-US" sz="1800" dirty="0">
                <a:solidFill>
                  <a:srgbClr val="FFFFFF"/>
                </a:solidFill>
                <a:latin typeface="Verdana"/>
              </a:rPr>
              <a:t>Proposals</a:t>
            </a:r>
          </a:p>
          <a:p>
            <a:pPr algn="ctr" eaLnBrk="1" fontAlgn="auto" hangingPunct="1">
              <a:spcBef>
                <a:spcPts val="0"/>
              </a:spcBef>
              <a:spcAft>
                <a:spcPts val="0"/>
              </a:spcAft>
            </a:pPr>
            <a:r>
              <a:rPr lang="en-US" sz="1600" b="0" i="1" dirty="0">
                <a:solidFill>
                  <a:srgbClr val="FFFFFF"/>
                </a:solidFill>
                <a:latin typeface="Verdana"/>
              </a:rPr>
              <a:t>(of new instruments)</a:t>
            </a:r>
          </a:p>
          <a:p>
            <a:pPr algn="ctr" eaLnBrk="1" fontAlgn="auto" hangingPunct="1">
              <a:spcBef>
                <a:spcPts val="1200"/>
              </a:spcBef>
              <a:spcAft>
                <a:spcPts val="0"/>
              </a:spcAft>
            </a:pPr>
            <a:r>
              <a:rPr lang="en-US" sz="1800" dirty="0">
                <a:solidFill>
                  <a:srgbClr val="FFFFFF"/>
                </a:solidFill>
                <a:latin typeface="Verdana"/>
              </a:rPr>
              <a:t>Experts Discussion &amp; Negotiation</a:t>
            </a:r>
          </a:p>
          <a:p>
            <a:pPr algn="ctr" eaLnBrk="1" fontAlgn="auto" hangingPunct="1">
              <a:spcBef>
                <a:spcPts val="0"/>
              </a:spcBef>
              <a:spcAft>
                <a:spcPts val="0"/>
              </a:spcAft>
            </a:pPr>
            <a:r>
              <a:rPr lang="en-US" sz="1600" b="0" i="1" dirty="0">
                <a:solidFill>
                  <a:srgbClr val="FFFFFF"/>
                </a:solidFill>
                <a:latin typeface="Verdana"/>
              </a:rPr>
              <a:t>(drafting process leading to</a:t>
            </a:r>
          </a:p>
          <a:p>
            <a:pPr algn="ctr" eaLnBrk="1" fontAlgn="auto" hangingPunct="1">
              <a:spcBef>
                <a:spcPts val="0"/>
              </a:spcBef>
              <a:spcAft>
                <a:spcPts val="0"/>
              </a:spcAft>
            </a:pPr>
            <a:r>
              <a:rPr lang="en-US" sz="1600" b="0" i="1" dirty="0">
                <a:solidFill>
                  <a:srgbClr val="FFFFFF"/>
                </a:solidFill>
                <a:latin typeface="Verdana"/>
              </a:rPr>
              <a:t>new legislative instruments: Conventions, Protocols, </a:t>
            </a:r>
            <a:br>
              <a:rPr lang="en-US" sz="1600" b="0" i="1" dirty="0">
                <a:solidFill>
                  <a:srgbClr val="FFFFFF"/>
                </a:solidFill>
                <a:latin typeface="Verdana"/>
              </a:rPr>
            </a:br>
            <a:r>
              <a:rPr lang="en-US" sz="1600" b="0" i="1" dirty="0">
                <a:solidFill>
                  <a:srgbClr val="FFFFFF"/>
                </a:solidFill>
                <a:latin typeface="Verdana"/>
              </a:rPr>
              <a:t>soft law)</a:t>
            </a:r>
          </a:p>
        </p:txBody>
      </p:sp>
    </p:spTree>
    <p:extLst>
      <p:ext uri="{BB962C8B-B14F-4D97-AF65-F5344CB8AC3E}">
        <p14:creationId xmlns:p14="http://schemas.microsoft.com/office/powerpoint/2010/main" val="574305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1" y="1445945"/>
            <a:ext cx="9144001" cy="4249071"/>
          </a:xfrm>
          <a:prstGeom prst="rect">
            <a:avLst/>
          </a:prstGeom>
          <a:noFill/>
          <a:ln>
            <a:noFill/>
          </a:ln>
        </p:spPr>
      </p:pic>
      <p:sp>
        <p:nvSpPr>
          <p:cNvPr id="3" name="Rectangle 3"/>
          <p:cNvSpPr txBox="1">
            <a:spLocks noChangeArrowheads="1"/>
          </p:cNvSpPr>
          <p:nvPr/>
        </p:nvSpPr>
        <p:spPr bwMode="auto">
          <a:xfrm>
            <a:off x="0" y="-23906"/>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spcAft>
                <a:spcPts val="600"/>
              </a:spcAft>
            </a:pPr>
            <a:r>
              <a:rPr lang="en-US" altLang="en-US" dirty="0">
                <a:solidFill>
                  <a:srgbClr val="FFFFFF"/>
                </a:solidFill>
              </a:rPr>
              <a:t>81 Members of HCCH</a:t>
            </a:r>
          </a:p>
          <a:p>
            <a:pPr eaLnBrk="1" hangingPunct="1"/>
            <a:r>
              <a:rPr lang="en-GB" sz="2000" b="0" dirty="0">
                <a:solidFill>
                  <a:srgbClr val="FFFFFF"/>
                </a:solidFill>
              </a:rPr>
              <a:t>80 States + 1 Regional Economic Integration Organisation (EU)</a:t>
            </a:r>
            <a:endParaRPr lang="en-US" altLang="en-US" dirty="0">
              <a:solidFill>
                <a:srgbClr val="FFFFFF"/>
              </a:solidFill>
            </a:endParaRPr>
          </a:p>
        </p:txBody>
      </p:sp>
      <p:sp>
        <p:nvSpPr>
          <p:cNvPr id="5" name="Rectangle 4"/>
          <p:cNvSpPr/>
          <p:nvPr/>
        </p:nvSpPr>
        <p:spPr>
          <a:xfrm>
            <a:off x="6516270" y="5896167"/>
            <a:ext cx="2283332" cy="338554"/>
          </a:xfrm>
          <a:prstGeom prst="rect">
            <a:avLst/>
          </a:prstGeom>
          <a:ln w="28575">
            <a:solidFill>
              <a:srgbClr val="03295A"/>
            </a:solidFill>
          </a:ln>
        </p:spPr>
        <p:txBody>
          <a:bodyPr wrap="square">
            <a:spAutoFit/>
          </a:bodyPr>
          <a:lstStyle/>
          <a:p>
            <a:pPr algn="ctr"/>
            <a:r>
              <a:rPr lang="en-GB" sz="1600" b="0" dirty="0">
                <a:solidFill>
                  <a:srgbClr val="03295A"/>
                </a:solidFill>
                <a:latin typeface="Verdana"/>
                <a:sym typeface="Wingdings" panose="05000000000000000000" pitchFamily="2" charset="2"/>
              </a:rPr>
              <a:t> Member State </a:t>
            </a:r>
            <a:endParaRPr lang="en-GB" sz="1600" b="0" dirty="0">
              <a:solidFill>
                <a:srgbClr val="03295A"/>
              </a:solidFill>
              <a:latin typeface="Verdana"/>
            </a:endParaRPr>
          </a:p>
        </p:txBody>
      </p:sp>
      <p:sp>
        <p:nvSpPr>
          <p:cNvPr id="6" name="Rectangle 5"/>
          <p:cNvSpPr/>
          <p:nvPr/>
        </p:nvSpPr>
        <p:spPr>
          <a:xfrm>
            <a:off x="3621923" y="5649976"/>
            <a:ext cx="2283332" cy="846386"/>
          </a:xfrm>
          <a:prstGeom prst="rect">
            <a:avLst/>
          </a:prstGeom>
          <a:ln w="28575">
            <a:solidFill>
              <a:srgbClr val="A2B93B"/>
            </a:solidFill>
          </a:ln>
        </p:spPr>
        <p:txBody>
          <a:bodyPr wrap="square">
            <a:spAutoFit/>
          </a:bodyPr>
          <a:lstStyle/>
          <a:p>
            <a:pPr marL="285750" indent="-285750" algn="ctr">
              <a:buFont typeface="Wingdings" panose="05000000000000000000" pitchFamily="2" charset="2"/>
              <a:buChar char="n"/>
            </a:pPr>
            <a:r>
              <a:rPr lang="en-GB" sz="1600" b="0" dirty="0">
                <a:solidFill>
                  <a:srgbClr val="A2B93B"/>
                </a:solidFill>
                <a:latin typeface="Verdana"/>
                <a:sym typeface="Wingdings" panose="05000000000000000000" pitchFamily="2" charset="2"/>
              </a:rPr>
              <a:t>Admitted State </a:t>
            </a:r>
          </a:p>
          <a:p>
            <a:pPr algn="ctr"/>
            <a:r>
              <a:rPr lang="en-US" sz="1100" b="0" i="1" dirty="0">
                <a:solidFill>
                  <a:srgbClr val="A2B93B"/>
                </a:solidFill>
                <a:latin typeface="Verdana"/>
              </a:rPr>
              <a:t>Applied for membership,</a:t>
            </a:r>
          </a:p>
          <a:p>
            <a:pPr algn="ctr"/>
            <a:r>
              <a:rPr lang="en-US" sz="1100" b="0" i="1" dirty="0">
                <a:solidFill>
                  <a:srgbClr val="A2B93B"/>
                </a:solidFill>
                <a:latin typeface="Verdana"/>
              </a:rPr>
              <a:t>admitted by affirmative vote,</a:t>
            </a:r>
          </a:p>
          <a:p>
            <a:pPr algn="ctr"/>
            <a:r>
              <a:rPr lang="en-US" sz="1100" b="0" i="1" dirty="0">
                <a:solidFill>
                  <a:srgbClr val="A2B93B"/>
                </a:solidFill>
                <a:latin typeface="Verdana"/>
              </a:rPr>
              <a:t>must still accept Statute</a:t>
            </a:r>
          </a:p>
        </p:txBody>
      </p:sp>
      <p:sp>
        <p:nvSpPr>
          <p:cNvPr id="8" name="Rectangle 7"/>
          <p:cNvSpPr/>
          <p:nvPr/>
        </p:nvSpPr>
        <p:spPr>
          <a:xfrm>
            <a:off x="560428" y="5726890"/>
            <a:ext cx="2283332" cy="677108"/>
          </a:xfrm>
          <a:prstGeom prst="rect">
            <a:avLst/>
          </a:prstGeom>
          <a:ln w="28575">
            <a:solidFill>
              <a:srgbClr val="0094D2"/>
            </a:solidFill>
          </a:ln>
        </p:spPr>
        <p:txBody>
          <a:bodyPr wrap="square">
            <a:spAutoFit/>
          </a:bodyPr>
          <a:lstStyle/>
          <a:p>
            <a:pPr algn="ctr"/>
            <a:r>
              <a:rPr lang="en-GB" sz="1600" b="0" dirty="0">
                <a:solidFill>
                  <a:srgbClr val="0094D2"/>
                </a:solidFill>
                <a:latin typeface="Verdana"/>
                <a:sym typeface="Wingdings" panose="05000000000000000000" pitchFamily="2" charset="2"/>
              </a:rPr>
              <a:t> Candidate State</a:t>
            </a:r>
          </a:p>
          <a:p>
            <a:pPr algn="ctr"/>
            <a:r>
              <a:rPr lang="en-US" sz="1100" b="0" i="1" dirty="0">
                <a:solidFill>
                  <a:srgbClr val="0094D2"/>
                </a:solidFill>
                <a:latin typeface="Verdana"/>
              </a:rPr>
              <a:t>Applied for membership </a:t>
            </a:r>
          </a:p>
          <a:p>
            <a:pPr algn="ctr"/>
            <a:r>
              <a:rPr lang="en-US" sz="1100" b="0" i="1" dirty="0">
                <a:solidFill>
                  <a:srgbClr val="0094D2"/>
                </a:solidFill>
                <a:latin typeface="Verdana"/>
              </a:rPr>
              <a:t>(six-month voting period)</a:t>
            </a:r>
          </a:p>
        </p:txBody>
      </p:sp>
      <p:sp>
        <p:nvSpPr>
          <p:cNvPr id="10" name="TextBox 9"/>
          <p:cNvSpPr txBox="1"/>
          <p:nvPr/>
        </p:nvSpPr>
        <p:spPr>
          <a:xfrm>
            <a:off x="0" y="6648040"/>
            <a:ext cx="9144000" cy="165430"/>
          </a:xfrm>
          <a:prstGeom prst="rect">
            <a:avLst/>
          </a:prstGeom>
          <a:noFill/>
        </p:spPr>
        <p:txBody>
          <a:bodyPr wrap="square" rtlCol="0">
            <a:spAutoFit/>
          </a:bodyPr>
          <a:lstStyle/>
          <a:p>
            <a:pPr algn="ctr" eaLnBrk="1" fontAlgn="auto" hangingPunct="1">
              <a:spcBef>
                <a:spcPts val="0"/>
              </a:spcBef>
              <a:spcAft>
                <a:spcPts val="0"/>
              </a:spcAft>
            </a:pPr>
            <a:r>
              <a:rPr lang="en-US" sz="475" b="0" i="1" dirty="0">
                <a:solidFill>
                  <a:srgbClr val="03295A"/>
                </a:solidFill>
                <a:latin typeface="Verdana"/>
              </a:rPr>
              <a:t>NB: Boundaries on this map are based upon those used by the UN Cartographic Section. The number of States reflects the Parties as recorded by the Depositary (NL MFA). Neither should be taken to imply official endorsement or acceptance.</a:t>
            </a:r>
          </a:p>
        </p:txBody>
      </p:sp>
    </p:spTree>
    <p:extLst>
      <p:ext uri="{BB962C8B-B14F-4D97-AF65-F5344CB8AC3E}">
        <p14:creationId xmlns:p14="http://schemas.microsoft.com/office/powerpoint/2010/main" val="169226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0" y="0"/>
            <a:ext cx="9180640" cy="1252538"/>
          </a:xfrm>
          <a:prstGeom prst="rect">
            <a:avLst/>
          </a:prstGeom>
          <a:solidFill>
            <a:srgbClr val="0069B4"/>
          </a:solidFill>
          <a:ln>
            <a:noFill/>
          </a:ln>
        </p:spPr>
        <p:txBody>
          <a:bodyPr anchor="ctr" anchorCtr="1"/>
          <a:lstStyle/>
          <a:p>
            <a:pPr algn="ctr" eaLnBrk="1" hangingPunct="1"/>
            <a:r>
              <a:rPr lang="en-US" sz="3200" dirty="0">
                <a:solidFill>
                  <a:srgbClr val="FFFFFF"/>
                </a:solidFill>
                <a:latin typeface="Verdana" charset="0"/>
              </a:rPr>
              <a:t>Membership Growth</a:t>
            </a:r>
          </a:p>
        </p:txBody>
      </p:sp>
      <p:graphicFrame>
        <p:nvGraphicFramePr>
          <p:cNvPr id="6" name="Content Placeholder 22"/>
          <p:cNvGraphicFramePr>
            <a:graphicFrameLocks/>
          </p:cNvGraphicFramePr>
          <p:nvPr>
            <p:extLst/>
          </p:nvPr>
        </p:nvGraphicFramePr>
        <p:xfrm>
          <a:off x="107395" y="1700760"/>
          <a:ext cx="5400736" cy="47526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5130322" y="1988800"/>
            <a:ext cx="3995921" cy="3785652"/>
          </a:xfrm>
          <a:prstGeom prst="rect">
            <a:avLst/>
          </a:prstGeom>
        </p:spPr>
        <p:txBody>
          <a:bodyPr wrap="square">
            <a:spAutoFit/>
          </a:bodyPr>
          <a:lstStyle/>
          <a:p>
            <a:pPr algn="ctr">
              <a:spcBef>
                <a:spcPts val="1200"/>
              </a:spcBef>
            </a:pPr>
            <a:r>
              <a:rPr lang="en-US" sz="2200" dirty="0">
                <a:solidFill>
                  <a:srgbClr val="00A4E4"/>
                </a:solidFill>
                <a:latin typeface="Verdana"/>
              </a:rPr>
              <a:t>34 New Members </a:t>
            </a:r>
            <a:br>
              <a:rPr lang="en-US" sz="2200" dirty="0">
                <a:solidFill>
                  <a:srgbClr val="00A4E4"/>
                </a:solidFill>
                <a:latin typeface="Verdana"/>
              </a:rPr>
            </a:br>
            <a:r>
              <a:rPr lang="en-US" sz="2200" dirty="0">
                <a:solidFill>
                  <a:srgbClr val="00A4E4"/>
                </a:solidFill>
                <a:latin typeface="Verdana"/>
              </a:rPr>
              <a:t>since 2000:</a:t>
            </a:r>
          </a:p>
          <a:p>
            <a:pPr algn="ctr">
              <a:spcBef>
                <a:spcPts val="1200"/>
              </a:spcBef>
            </a:pPr>
            <a:r>
              <a:rPr lang="en-US" sz="1800" i="1" dirty="0">
                <a:solidFill>
                  <a:srgbClr val="00A4E4"/>
                </a:solidFill>
                <a:latin typeface="Verdana"/>
              </a:rPr>
              <a:t>(42% of the Membership)</a:t>
            </a:r>
          </a:p>
          <a:p>
            <a:pPr marL="742950" lvl="1" indent="-285750">
              <a:spcBef>
                <a:spcPts val="1200"/>
              </a:spcBef>
              <a:buFont typeface="Arial"/>
              <a:buChar char="•"/>
            </a:pPr>
            <a:r>
              <a:rPr lang="en-US" sz="1800" i="1" dirty="0">
                <a:solidFill>
                  <a:srgbClr val="03295A"/>
                </a:solidFill>
                <a:latin typeface="Verdana"/>
              </a:rPr>
              <a:t>11 </a:t>
            </a:r>
            <a:r>
              <a:rPr lang="en-US" sz="1800" b="0" i="1" dirty="0">
                <a:solidFill>
                  <a:srgbClr val="03295A"/>
                </a:solidFill>
                <a:latin typeface="Verdana"/>
              </a:rPr>
              <a:t>in</a:t>
            </a:r>
            <a:r>
              <a:rPr lang="en-US" sz="1800" i="1" dirty="0">
                <a:solidFill>
                  <a:srgbClr val="03295A"/>
                </a:solidFill>
                <a:latin typeface="Verdana"/>
              </a:rPr>
              <a:t> Asia</a:t>
            </a:r>
          </a:p>
          <a:p>
            <a:pPr marL="742950" lvl="1" indent="-285750">
              <a:spcBef>
                <a:spcPts val="1200"/>
              </a:spcBef>
              <a:buFont typeface="Arial"/>
              <a:buChar char="•"/>
            </a:pPr>
            <a:r>
              <a:rPr lang="en-US" sz="1800" i="1" dirty="0">
                <a:solidFill>
                  <a:srgbClr val="03295A"/>
                </a:solidFill>
                <a:latin typeface="Verdana"/>
              </a:rPr>
              <a:t>11 </a:t>
            </a:r>
            <a:r>
              <a:rPr lang="en-US" sz="1800" b="0" i="1" dirty="0">
                <a:solidFill>
                  <a:srgbClr val="03295A"/>
                </a:solidFill>
                <a:latin typeface="Verdana"/>
              </a:rPr>
              <a:t>in</a:t>
            </a:r>
            <a:r>
              <a:rPr lang="en-US" sz="1800" i="1" dirty="0">
                <a:solidFill>
                  <a:srgbClr val="03295A"/>
                </a:solidFill>
                <a:latin typeface="Verdana"/>
              </a:rPr>
              <a:t> Europe </a:t>
            </a:r>
          </a:p>
          <a:p>
            <a:pPr marL="742950" lvl="1" indent="-285750">
              <a:spcBef>
                <a:spcPts val="1200"/>
              </a:spcBef>
              <a:buFont typeface="Arial"/>
              <a:buChar char="•"/>
            </a:pPr>
            <a:r>
              <a:rPr lang="en-US" sz="1800" i="1" dirty="0">
                <a:solidFill>
                  <a:srgbClr val="03295A"/>
                </a:solidFill>
                <a:latin typeface="Verdana"/>
              </a:rPr>
              <a:t>5 </a:t>
            </a:r>
            <a:r>
              <a:rPr lang="en-US" sz="1800" b="0" i="1" dirty="0">
                <a:solidFill>
                  <a:srgbClr val="03295A"/>
                </a:solidFill>
                <a:latin typeface="Verdana"/>
              </a:rPr>
              <a:t>in</a:t>
            </a:r>
            <a:r>
              <a:rPr lang="en-US" sz="1800" i="1" dirty="0">
                <a:solidFill>
                  <a:srgbClr val="03295A"/>
                </a:solidFill>
                <a:latin typeface="Verdana"/>
              </a:rPr>
              <a:t> Africa</a:t>
            </a:r>
          </a:p>
          <a:p>
            <a:pPr marL="742950" lvl="1" indent="-285750">
              <a:spcBef>
                <a:spcPts val="1200"/>
              </a:spcBef>
              <a:buFont typeface="Arial"/>
              <a:buChar char="•"/>
            </a:pPr>
            <a:r>
              <a:rPr lang="en-US" sz="1800" i="1" dirty="0">
                <a:solidFill>
                  <a:srgbClr val="03295A"/>
                </a:solidFill>
                <a:latin typeface="Verdana"/>
              </a:rPr>
              <a:t>4 </a:t>
            </a:r>
            <a:r>
              <a:rPr lang="en-US" sz="1800" b="0" i="1" dirty="0">
                <a:solidFill>
                  <a:srgbClr val="03295A"/>
                </a:solidFill>
                <a:latin typeface="Verdana"/>
              </a:rPr>
              <a:t>in </a:t>
            </a:r>
            <a:r>
              <a:rPr lang="en-US" sz="1800" i="1" dirty="0">
                <a:solidFill>
                  <a:srgbClr val="03295A"/>
                </a:solidFill>
                <a:latin typeface="Verdana"/>
              </a:rPr>
              <a:t>South America</a:t>
            </a:r>
          </a:p>
          <a:p>
            <a:pPr marL="742950" lvl="1" indent="-285750">
              <a:spcBef>
                <a:spcPts val="1200"/>
              </a:spcBef>
              <a:buFont typeface="Arial"/>
              <a:buChar char="•"/>
            </a:pPr>
            <a:r>
              <a:rPr lang="en-US" sz="1800" i="1" dirty="0">
                <a:solidFill>
                  <a:srgbClr val="03295A"/>
                </a:solidFill>
                <a:latin typeface="Verdana"/>
              </a:rPr>
              <a:t>2 </a:t>
            </a:r>
            <a:r>
              <a:rPr lang="en-US" sz="1800" b="0" i="1" dirty="0">
                <a:solidFill>
                  <a:srgbClr val="03295A"/>
                </a:solidFill>
                <a:latin typeface="Verdana"/>
              </a:rPr>
              <a:t>in</a:t>
            </a:r>
            <a:r>
              <a:rPr lang="en-US" sz="1800" i="1" dirty="0">
                <a:solidFill>
                  <a:srgbClr val="03295A"/>
                </a:solidFill>
                <a:latin typeface="Verdana"/>
              </a:rPr>
              <a:t> North America</a:t>
            </a:r>
          </a:p>
          <a:p>
            <a:pPr marL="742950" lvl="1" indent="-285750">
              <a:spcBef>
                <a:spcPts val="1200"/>
              </a:spcBef>
              <a:buFont typeface="Arial"/>
              <a:buChar char="•"/>
            </a:pPr>
            <a:r>
              <a:rPr lang="en-US" sz="1800" i="1" dirty="0">
                <a:solidFill>
                  <a:srgbClr val="03295A"/>
                </a:solidFill>
                <a:latin typeface="Verdana"/>
              </a:rPr>
              <a:t>1 </a:t>
            </a:r>
            <a:r>
              <a:rPr lang="en-US" sz="1800" b="0" i="1" dirty="0">
                <a:solidFill>
                  <a:srgbClr val="03295A"/>
                </a:solidFill>
                <a:latin typeface="Verdana"/>
              </a:rPr>
              <a:t>in</a:t>
            </a:r>
            <a:r>
              <a:rPr lang="en-US" sz="1800" i="1" dirty="0">
                <a:solidFill>
                  <a:srgbClr val="03295A"/>
                </a:solidFill>
                <a:latin typeface="Verdana"/>
              </a:rPr>
              <a:t> Oceania</a:t>
            </a:r>
          </a:p>
        </p:txBody>
      </p:sp>
    </p:spTree>
    <p:extLst>
      <p:ext uri="{BB962C8B-B14F-4D97-AF65-F5344CB8AC3E}">
        <p14:creationId xmlns:p14="http://schemas.microsoft.com/office/powerpoint/2010/main" val="2081076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1" y="1445945"/>
            <a:ext cx="9144000" cy="4249071"/>
          </a:xfrm>
          <a:prstGeom prst="rect">
            <a:avLst/>
          </a:prstGeom>
          <a:noFill/>
          <a:ln>
            <a:noFill/>
          </a:ln>
        </p:spPr>
      </p:pic>
      <p:sp>
        <p:nvSpPr>
          <p:cNvPr id="3" name="Rectangle 3"/>
          <p:cNvSpPr txBox="1">
            <a:spLocks noChangeArrowheads="1"/>
          </p:cNvSpPr>
          <p:nvPr/>
        </p:nvSpPr>
        <p:spPr bwMode="auto">
          <a:xfrm>
            <a:off x="0" y="-23905"/>
            <a:ext cx="918064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spcAft>
                <a:spcPts val="600"/>
              </a:spcAft>
            </a:pPr>
            <a:r>
              <a:rPr lang="en-US" altLang="en-US" dirty="0">
                <a:solidFill>
                  <a:srgbClr val="FFFFFF"/>
                </a:solidFill>
              </a:rPr>
              <a:t>148 States “Connected” with HCCH</a:t>
            </a:r>
          </a:p>
          <a:p>
            <a:r>
              <a:rPr lang="en-US" sz="1300" b="0" i="1" dirty="0">
                <a:solidFill>
                  <a:srgbClr val="FFFFFF"/>
                </a:solidFill>
              </a:rPr>
              <a:t>A “Connected” State is either a </a:t>
            </a:r>
            <a:r>
              <a:rPr lang="en-US" sz="1300" b="0" i="1" u="sng" dirty="0">
                <a:solidFill>
                  <a:srgbClr val="FFFFFF"/>
                </a:solidFill>
              </a:rPr>
              <a:t>Member</a:t>
            </a:r>
            <a:r>
              <a:rPr lang="en-US" sz="1300" b="0" i="1" dirty="0">
                <a:solidFill>
                  <a:srgbClr val="FFFFFF"/>
                </a:solidFill>
              </a:rPr>
              <a:t> State (incl. candidate and admitted States),</a:t>
            </a:r>
            <a:br>
              <a:rPr lang="en-US" sz="1300" b="0" i="1" dirty="0">
                <a:solidFill>
                  <a:srgbClr val="FFFFFF"/>
                </a:solidFill>
              </a:rPr>
            </a:br>
            <a:r>
              <a:rPr lang="en-US" sz="1300" b="0" i="1" dirty="0">
                <a:solidFill>
                  <a:srgbClr val="FFFFFF"/>
                </a:solidFill>
              </a:rPr>
              <a:t>or a </a:t>
            </a:r>
            <a:r>
              <a:rPr lang="en-US" sz="1300" b="0" i="1" u="sng" dirty="0">
                <a:solidFill>
                  <a:srgbClr val="FFFFFF"/>
                </a:solidFill>
              </a:rPr>
              <a:t>Contracting State</a:t>
            </a:r>
            <a:r>
              <a:rPr lang="en-US" sz="1300" b="0" i="1" dirty="0">
                <a:solidFill>
                  <a:srgbClr val="FFFFFF"/>
                </a:solidFill>
              </a:rPr>
              <a:t> to one or more of the Hague Conventions</a:t>
            </a:r>
          </a:p>
        </p:txBody>
      </p:sp>
      <p:sp>
        <p:nvSpPr>
          <p:cNvPr id="8" name="Rectangle 7"/>
          <p:cNvSpPr/>
          <p:nvPr/>
        </p:nvSpPr>
        <p:spPr>
          <a:xfrm>
            <a:off x="2339690" y="5373270"/>
            <a:ext cx="5184720" cy="1000274"/>
          </a:xfrm>
          <a:prstGeom prst="rect">
            <a:avLst/>
          </a:prstGeom>
        </p:spPr>
        <p:txBody>
          <a:bodyPr wrap="square">
            <a:spAutoFit/>
          </a:bodyPr>
          <a:lstStyle/>
          <a:p>
            <a:pPr algn="ctr">
              <a:lnSpc>
                <a:spcPct val="170000"/>
              </a:lnSpc>
            </a:pPr>
            <a:r>
              <a:rPr lang="en-GB" b="0" dirty="0">
                <a:solidFill>
                  <a:srgbClr val="03295A"/>
                </a:solidFill>
                <a:latin typeface="Verdana"/>
                <a:sym typeface="Wingdings" panose="05000000000000000000" pitchFamily="2" charset="2"/>
              </a:rPr>
              <a:t> Member S</a:t>
            </a:r>
            <a:r>
              <a:rPr lang="en-GB" b="0" dirty="0">
                <a:solidFill>
                  <a:srgbClr val="03295A"/>
                </a:solidFill>
                <a:latin typeface="Verdana"/>
              </a:rPr>
              <a:t>tate “Connected” State</a:t>
            </a:r>
            <a:endParaRPr lang="en-GB" b="0" dirty="0">
              <a:solidFill>
                <a:srgbClr val="03295A"/>
              </a:solidFill>
              <a:latin typeface="Verdana"/>
              <a:sym typeface="Wingdings" panose="05000000000000000000" pitchFamily="2" charset="2"/>
            </a:endParaRPr>
          </a:p>
          <a:p>
            <a:pPr algn="ctr">
              <a:lnSpc>
                <a:spcPct val="125000"/>
              </a:lnSpc>
            </a:pPr>
            <a:r>
              <a:rPr lang="en-GB" b="0" dirty="0">
                <a:solidFill>
                  <a:srgbClr val="A2B93B"/>
                </a:solidFill>
                <a:latin typeface="Verdana"/>
                <a:sym typeface="Wingdings" panose="05000000000000000000" pitchFamily="2" charset="2"/>
              </a:rPr>
              <a:t></a:t>
            </a:r>
            <a:r>
              <a:rPr lang="en-GB" b="0" dirty="0">
                <a:solidFill>
                  <a:srgbClr val="FF8040"/>
                </a:solidFill>
                <a:latin typeface="Verdana"/>
                <a:sym typeface="Wingdings" panose="05000000000000000000" pitchFamily="2" charset="2"/>
              </a:rPr>
              <a:t> </a:t>
            </a:r>
            <a:r>
              <a:rPr lang="en-GB" b="0" dirty="0">
                <a:solidFill>
                  <a:srgbClr val="A2B93B"/>
                </a:solidFill>
                <a:latin typeface="Verdana"/>
                <a:sym typeface="Wingdings" panose="05000000000000000000" pitchFamily="2" charset="2"/>
              </a:rPr>
              <a:t>Non-Member “Connected” State</a:t>
            </a:r>
            <a:endParaRPr lang="en-GB" sz="2400" b="0" dirty="0">
              <a:solidFill>
                <a:srgbClr val="A2B93B"/>
              </a:solidFill>
              <a:latin typeface="Verdana"/>
            </a:endParaRPr>
          </a:p>
        </p:txBody>
      </p:sp>
      <p:sp>
        <p:nvSpPr>
          <p:cNvPr id="7" name="TextBox 6"/>
          <p:cNvSpPr txBox="1"/>
          <p:nvPr/>
        </p:nvSpPr>
        <p:spPr>
          <a:xfrm>
            <a:off x="0" y="6648040"/>
            <a:ext cx="9144000" cy="165430"/>
          </a:xfrm>
          <a:prstGeom prst="rect">
            <a:avLst/>
          </a:prstGeom>
          <a:noFill/>
        </p:spPr>
        <p:txBody>
          <a:bodyPr wrap="square" rtlCol="0">
            <a:spAutoFit/>
          </a:bodyPr>
          <a:lstStyle/>
          <a:p>
            <a:pPr algn="ctr" eaLnBrk="1" fontAlgn="auto" hangingPunct="1">
              <a:spcBef>
                <a:spcPts val="0"/>
              </a:spcBef>
              <a:spcAft>
                <a:spcPts val="0"/>
              </a:spcAft>
            </a:pPr>
            <a:r>
              <a:rPr lang="en-US" sz="475" b="0" i="1" dirty="0">
                <a:solidFill>
                  <a:srgbClr val="03295A"/>
                </a:solidFill>
                <a:latin typeface="Verdana"/>
              </a:rPr>
              <a:t>NB: Boundaries on this map are based upon those used by the UN Cartographic Section. The number of States reflects the Parties as recorded by the Depositary (NL MFA). Neither should be taken to imply official endorsement or acceptance.</a:t>
            </a:r>
          </a:p>
        </p:txBody>
      </p:sp>
    </p:spTree>
    <p:extLst>
      <p:ext uri="{BB962C8B-B14F-4D97-AF65-F5344CB8AC3E}">
        <p14:creationId xmlns:p14="http://schemas.microsoft.com/office/powerpoint/2010/main" val="3302139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847" y="1232834"/>
            <a:ext cx="3735353" cy="5580637"/>
          </a:xfrm>
          <a:prstGeom prst="rect">
            <a:avLst/>
          </a:prstGeom>
        </p:spPr>
      </p:pic>
      <p:grpSp>
        <p:nvGrpSpPr>
          <p:cNvPr id="45" name="Group 44"/>
          <p:cNvGrpSpPr/>
          <p:nvPr/>
        </p:nvGrpSpPr>
        <p:grpSpPr>
          <a:xfrm>
            <a:off x="2276847" y="1232836"/>
            <a:ext cx="3735353" cy="5580635"/>
            <a:chOff x="2276847" y="1232836"/>
            <a:chExt cx="3735353" cy="5580635"/>
          </a:xfrm>
        </p:grpSpPr>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847" y="1232836"/>
              <a:ext cx="3735353" cy="5580635"/>
            </a:xfrm>
            <a:prstGeom prst="rect">
              <a:avLst/>
            </a:prstGeom>
          </p:spPr>
        </p:pic>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21206" t="32901" r="1683" b="37420"/>
            <a:stretch/>
          </p:blipFill>
          <p:spPr>
            <a:xfrm>
              <a:off x="3068955" y="3068950"/>
              <a:ext cx="2880401" cy="1656230"/>
            </a:xfrm>
            <a:prstGeom prst="rect">
              <a:avLst/>
            </a:prstGeom>
            <a:ln w="38100">
              <a:solidFill>
                <a:srgbClr val="C00000"/>
              </a:solidFill>
            </a:ln>
          </p:spPr>
        </p:pic>
      </p:grpSp>
      <p:sp>
        <p:nvSpPr>
          <p:cNvPr id="40" name="Rectangle 3"/>
          <p:cNvSpPr txBox="1">
            <a:spLocks noChangeArrowheads="1"/>
          </p:cNvSpPr>
          <p:nvPr/>
        </p:nvSpPr>
        <p:spPr bwMode="auto">
          <a:xfrm>
            <a:off x="0" y="0"/>
            <a:ext cx="9144000" cy="1268700"/>
          </a:xfrm>
          <a:prstGeom prst="rect">
            <a:avLst/>
          </a:prstGeom>
          <a:solidFill>
            <a:srgbClr val="0069B4"/>
          </a:solid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200" kern="1200">
                <a:solidFill>
                  <a:srgbClr val="000066"/>
                </a:solidFill>
                <a:latin typeface="+mj-lt"/>
                <a:ea typeface="+mj-ea"/>
                <a:cs typeface="+mj-cs"/>
              </a:defRPr>
            </a:lvl1pPr>
            <a:lvl2pPr algn="ctr" rtl="0" eaLnBrk="0" fontAlgn="base" hangingPunct="0">
              <a:spcBef>
                <a:spcPct val="0"/>
              </a:spcBef>
              <a:spcAft>
                <a:spcPct val="0"/>
              </a:spcAft>
              <a:defRPr sz="3200">
                <a:solidFill>
                  <a:srgbClr val="000066"/>
                </a:solidFill>
                <a:latin typeface="Verdana" panose="020B0604030504040204" pitchFamily="34" charset="0"/>
              </a:defRPr>
            </a:lvl2pPr>
            <a:lvl3pPr algn="ctr" rtl="0" eaLnBrk="0" fontAlgn="base" hangingPunct="0">
              <a:spcBef>
                <a:spcPct val="0"/>
              </a:spcBef>
              <a:spcAft>
                <a:spcPct val="0"/>
              </a:spcAft>
              <a:defRPr sz="3200">
                <a:solidFill>
                  <a:srgbClr val="000066"/>
                </a:solidFill>
                <a:latin typeface="Verdana" panose="020B0604030504040204" pitchFamily="34" charset="0"/>
              </a:defRPr>
            </a:lvl3pPr>
            <a:lvl4pPr algn="ctr" rtl="0" eaLnBrk="0" fontAlgn="base" hangingPunct="0">
              <a:spcBef>
                <a:spcPct val="0"/>
              </a:spcBef>
              <a:spcAft>
                <a:spcPct val="0"/>
              </a:spcAft>
              <a:defRPr sz="3200">
                <a:solidFill>
                  <a:srgbClr val="000066"/>
                </a:solidFill>
                <a:latin typeface="Verdana" panose="020B0604030504040204" pitchFamily="34" charset="0"/>
              </a:defRPr>
            </a:lvl4pPr>
            <a:lvl5pPr algn="ctr" rtl="0" eaLnBrk="0" fontAlgn="base" hangingPunct="0">
              <a:spcBef>
                <a:spcPct val="0"/>
              </a:spcBef>
              <a:spcAft>
                <a:spcPct val="0"/>
              </a:spcAft>
              <a:defRPr sz="3200">
                <a:solidFill>
                  <a:srgbClr val="000066"/>
                </a:solidFill>
                <a:latin typeface="Verdana" panose="020B0604030504040204" pitchFamily="34" charset="0"/>
              </a:defRPr>
            </a:lvl5pPr>
            <a:lvl6pPr marL="457200" algn="ctr" rtl="0" fontAlgn="base">
              <a:spcBef>
                <a:spcPct val="0"/>
              </a:spcBef>
              <a:spcAft>
                <a:spcPct val="0"/>
              </a:spcAft>
              <a:defRPr sz="3200">
                <a:solidFill>
                  <a:srgbClr val="000066"/>
                </a:solidFill>
                <a:latin typeface="Verdana" panose="020B0604030504040204" pitchFamily="34" charset="0"/>
              </a:defRPr>
            </a:lvl6pPr>
            <a:lvl7pPr marL="914400" algn="ctr" rtl="0" fontAlgn="base">
              <a:spcBef>
                <a:spcPct val="0"/>
              </a:spcBef>
              <a:spcAft>
                <a:spcPct val="0"/>
              </a:spcAft>
              <a:defRPr sz="3200">
                <a:solidFill>
                  <a:srgbClr val="000066"/>
                </a:solidFill>
                <a:latin typeface="Verdana" panose="020B0604030504040204" pitchFamily="34" charset="0"/>
              </a:defRPr>
            </a:lvl7pPr>
            <a:lvl8pPr marL="1371600" algn="ctr" rtl="0" fontAlgn="base">
              <a:spcBef>
                <a:spcPct val="0"/>
              </a:spcBef>
              <a:spcAft>
                <a:spcPct val="0"/>
              </a:spcAft>
              <a:defRPr sz="3200">
                <a:solidFill>
                  <a:srgbClr val="000066"/>
                </a:solidFill>
                <a:latin typeface="Verdana" panose="020B0604030504040204" pitchFamily="34" charset="0"/>
              </a:defRPr>
            </a:lvl8pPr>
            <a:lvl9pPr marL="1828800" algn="ctr" rtl="0" fontAlgn="base">
              <a:spcBef>
                <a:spcPct val="0"/>
              </a:spcBef>
              <a:spcAft>
                <a:spcPct val="0"/>
              </a:spcAft>
              <a:defRPr sz="3200">
                <a:solidFill>
                  <a:srgbClr val="000066"/>
                </a:solidFill>
                <a:latin typeface="Verdana" panose="020B0604030504040204" pitchFamily="34" charset="0"/>
              </a:defRPr>
            </a:lvl9pPr>
          </a:lstStyle>
          <a:p>
            <a:pPr eaLnBrk="1" hangingPunct="1"/>
            <a:r>
              <a:rPr lang="en-US" altLang="en-US" dirty="0">
                <a:solidFill>
                  <a:srgbClr val="FFFFFF"/>
                </a:solidFill>
              </a:rPr>
              <a:t>The HCCH in the Region</a:t>
            </a:r>
          </a:p>
        </p:txBody>
      </p:sp>
      <p:sp>
        <p:nvSpPr>
          <p:cNvPr id="11" name="TextBox 10"/>
          <p:cNvSpPr txBox="1"/>
          <p:nvPr/>
        </p:nvSpPr>
        <p:spPr>
          <a:xfrm>
            <a:off x="0" y="6648040"/>
            <a:ext cx="9144000" cy="165430"/>
          </a:xfrm>
          <a:prstGeom prst="rect">
            <a:avLst/>
          </a:prstGeom>
          <a:noFill/>
        </p:spPr>
        <p:txBody>
          <a:bodyPr wrap="square" rtlCol="0">
            <a:spAutoFit/>
          </a:bodyPr>
          <a:lstStyle/>
          <a:p>
            <a:pPr algn="ctr" eaLnBrk="1" fontAlgn="auto" hangingPunct="1">
              <a:spcBef>
                <a:spcPts val="0"/>
              </a:spcBef>
              <a:spcAft>
                <a:spcPts val="0"/>
              </a:spcAft>
            </a:pPr>
            <a:r>
              <a:rPr lang="en-US" sz="475" b="0" i="1" dirty="0">
                <a:solidFill>
                  <a:srgbClr val="03295A"/>
                </a:solidFill>
                <a:latin typeface="Verdana"/>
              </a:rPr>
              <a:t>NB: Boundaries on this map are based upon those used by the UN Cartographic Section. The number of States reflects the Parties as recorded by the Depositary (NL MFA). Neither should be taken to imply official endorsement or acceptance.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07" y="4380233"/>
            <a:ext cx="868199" cy="86819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402" y="4386871"/>
            <a:ext cx="868199" cy="86819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6124" y="4372404"/>
            <a:ext cx="868199" cy="86819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485" y="5016256"/>
            <a:ext cx="868199" cy="868199"/>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233" y="5007237"/>
            <a:ext cx="868199" cy="868199"/>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3112" y="5014153"/>
            <a:ext cx="868199" cy="868199"/>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400" y="5658164"/>
            <a:ext cx="868199" cy="868199"/>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6590" y="5644051"/>
            <a:ext cx="868199" cy="868199"/>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7264" y="5661522"/>
            <a:ext cx="868199" cy="868199"/>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46204" y="1350028"/>
            <a:ext cx="883185" cy="883185"/>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64405" y="1340710"/>
            <a:ext cx="883185" cy="883185"/>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95703" y="1349493"/>
            <a:ext cx="883185" cy="883185"/>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46203" y="1993408"/>
            <a:ext cx="883185" cy="883185"/>
          </a:xfrm>
          <a:prstGeom prst="rect">
            <a:avLst/>
          </a:prstGeom>
        </p:spPr>
      </p:pic>
      <p:pic>
        <p:nvPicPr>
          <p:cNvPr id="24" name="Picture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70953" y="1991114"/>
            <a:ext cx="883185" cy="883185"/>
          </a:xfrm>
          <a:prstGeom prst="rect">
            <a:avLst/>
          </a:prstGeom>
        </p:spPr>
      </p:pic>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4755" y="1995685"/>
            <a:ext cx="883185" cy="883185"/>
          </a:xfrm>
          <a:prstGeom prst="rect">
            <a:avLst/>
          </a:prstGeom>
        </p:spPr>
      </p:pic>
      <p:pic>
        <p:nvPicPr>
          <p:cNvPr id="26" name="Picture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42690" y="2630334"/>
            <a:ext cx="883185" cy="883185"/>
          </a:xfrm>
          <a:prstGeom prst="rect">
            <a:avLst/>
          </a:prstGeom>
        </p:spPr>
      </p:pic>
      <p:pic>
        <p:nvPicPr>
          <p:cNvPr id="27" name="Picture 2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68965" y="2627934"/>
            <a:ext cx="883185" cy="883185"/>
          </a:xfrm>
          <a:prstGeom prst="rect">
            <a:avLst/>
          </a:prstGeom>
        </p:spPr>
      </p:pic>
      <p:pic>
        <p:nvPicPr>
          <p:cNvPr id="28" name="Picture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04765" y="2625534"/>
            <a:ext cx="883185" cy="883185"/>
          </a:xfrm>
          <a:prstGeom prst="rect">
            <a:avLst/>
          </a:prstGeom>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346492" y="3261397"/>
            <a:ext cx="883185" cy="883185"/>
          </a:xfrm>
          <a:prstGeom prst="rect">
            <a:avLst/>
          </a:prstGeom>
        </p:spPr>
      </p:pic>
      <p:pic>
        <p:nvPicPr>
          <p:cNvPr id="30" name="Picture 2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170981" y="3266750"/>
            <a:ext cx="883185" cy="883185"/>
          </a:xfrm>
          <a:prstGeom prst="rect">
            <a:avLst/>
          </a:prstGeom>
        </p:spPr>
      </p:pic>
      <p:pic>
        <p:nvPicPr>
          <p:cNvPr id="31" name="Picture 3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007090" y="3266034"/>
            <a:ext cx="883185" cy="883185"/>
          </a:xfrm>
          <a:prstGeom prst="rect">
            <a:avLst/>
          </a:prstGeom>
        </p:spPr>
      </p:pic>
      <p:pic>
        <p:nvPicPr>
          <p:cNvPr id="32" name="Picture 3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347340" y="3892284"/>
            <a:ext cx="883185" cy="883185"/>
          </a:xfrm>
          <a:prstGeom prst="rect">
            <a:avLst/>
          </a:prstGeom>
        </p:spPr>
      </p:pic>
      <p:pic>
        <p:nvPicPr>
          <p:cNvPr id="33" name="Picture 3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176693" y="3889684"/>
            <a:ext cx="883185" cy="883185"/>
          </a:xfrm>
          <a:prstGeom prst="rect">
            <a:avLst/>
          </a:prstGeom>
        </p:spPr>
      </p:pic>
      <p:pic>
        <p:nvPicPr>
          <p:cNvPr id="34" name="Picture 3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42297" y="4534739"/>
            <a:ext cx="883185" cy="883185"/>
          </a:xfrm>
          <a:prstGeom prst="rect">
            <a:avLst/>
          </a:prstGeom>
        </p:spPr>
      </p:pic>
      <p:pic>
        <p:nvPicPr>
          <p:cNvPr id="35" name="Picture 3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006874" y="3894097"/>
            <a:ext cx="883185" cy="883185"/>
          </a:xfrm>
          <a:prstGeom prst="rect">
            <a:avLst/>
          </a:prstGeom>
        </p:spPr>
      </p:pic>
      <p:pic>
        <p:nvPicPr>
          <p:cNvPr id="36" name="Picture 3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75940" y="4530384"/>
            <a:ext cx="883185" cy="883185"/>
          </a:xfrm>
          <a:prstGeom prst="rect">
            <a:avLst/>
          </a:prstGeom>
        </p:spPr>
      </p:pic>
      <p:pic>
        <p:nvPicPr>
          <p:cNvPr id="37" name="Picture 3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002215" y="4527984"/>
            <a:ext cx="883185" cy="883185"/>
          </a:xfrm>
          <a:prstGeom prst="rect">
            <a:avLst/>
          </a:prstGeom>
        </p:spPr>
      </p:pic>
      <p:sp>
        <p:nvSpPr>
          <p:cNvPr id="39" name="Rectangle 38"/>
          <p:cNvSpPr/>
          <p:nvPr/>
        </p:nvSpPr>
        <p:spPr>
          <a:xfrm>
            <a:off x="335515" y="1380632"/>
            <a:ext cx="2195670" cy="2923877"/>
          </a:xfrm>
          <a:prstGeom prst="rect">
            <a:avLst/>
          </a:prstGeom>
        </p:spPr>
        <p:txBody>
          <a:bodyPr wrap="square">
            <a:spAutoFit/>
          </a:bodyPr>
          <a:lstStyle/>
          <a:p>
            <a:pPr algn="ctr"/>
            <a:r>
              <a:rPr lang="en-US" sz="8800" dirty="0">
                <a:solidFill>
                  <a:srgbClr val="03295A"/>
                </a:solidFill>
                <a:latin typeface="Verdana"/>
              </a:rPr>
              <a:t>9 </a:t>
            </a:r>
            <a:r>
              <a:rPr lang="en-US" sz="3200" dirty="0">
                <a:solidFill>
                  <a:srgbClr val="03295A"/>
                </a:solidFill>
                <a:latin typeface="Verdana"/>
              </a:rPr>
              <a:t/>
            </a:r>
            <a:br>
              <a:rPr lang="en-US" sz="3200" dirty="0">
                <a:solidFill>
                  <a:srgbClr val="03295A"/>
                </a:solidFill>
                <a:latin typeface="Verdana"/>
              </a:rPr>
            </a:br>
            <a:r>
              <a:rPr lang="en-US" sz="3200" dirty="0">
                <a:solidFill>
                  <a:srgbClr val="03295A"/>
                </a:solidFill>
                <a:latin typeface="Verdana"/>
              </a:rPr>
              <a:t>HCCH</a:t>
            </a:r>
            <a:br>
              <a:rPr lang="en-US" sz="3200" dirty="0">
                <a:solidFill>
                  <a:srgbClr val="03295A"/>
                </a:solidFill>
                <a:latin typeface="Verdana"/>
              </a:rPr>
            </a:br>
            <a:r>
              <a:rPr lang="en-US" sz="3200" dirty="0">
                <a:solidFill>
                  <a:srgbClr val="03295A"/>
                </a:solidFill>
                <a:latin typeface="Verdana"/>
              </a:rPr>
              <a:t>Member</a:t>
            </a:r>
            <a:br>
              <a:rPr lang="en-US" sz="3200" dirty="0">
                <a:solidFill>
                  <a:srgbClr val="03295A"/>
                </a:solidFill>
                <a:latin typeface="Verdana"/>
              </a:rPr>
            </a:br>
            <a:r>
              <a:rPr lang="en-US" sz="3200" dirty="0">
                <a:solidFill>
                  <a:srgbClr val="03295A"/>
                </a:solidFill>
                <a:latin typeface="Verdana"/>
              </a:rPr>
              <a:t>States</a:t>
            </a:r>
            <a:endParaRPr lang="en-GB" sz="2400" dirty="0">
              <a:solidFill>
                <a:srgbClr val="03295A"/>
              </a:solidFill>
              <a:latin typeface="Verdana"/>
            </a:endParaRPr>
          </a:p>
        </p:txBody>
      </p:sp>
      <p:sp>
        <p:nvSpPr>
          <p:cNvPr id="41" name="Rectangle 40"/>
          <p:cNvSpPr/>
          <p:nvPr/>
        </p:nvSpPr>
        <p:spPr>
          <a:xfrm>
            <a:off x="5615412" y="5301260"/>
            <a:ext cx="1790287" cy="1692771"/>
          </a:xfrm>
          <a:prstGeom prst="rect">
            <a:avLst/>
          </a:prstGeom>
        </p:spPr>
        <p:txBody>
          <a:bodyPr wrap="square">
            <a:spAutoFit/>
          </a:bodyPr>
          <a:lstStyle/>
          <a:p>
            <a:pPr algn="ctr"/>
            <a:r>
              <a:rPr lang="en-US" sz="8000" dirty="0">
                <a:solidFill>
                  <a:srgbClr val="03295A"/>
                </a:solidFill>
                <a:latin typeface="Verdana"/>
              </a:rPr>
              <a:t>18 </a:t>
            </a:r>
            <a:r>
              <a:rPr lang="en-US" sz="2800" dirty="0">
                <a:solidFill>
                  <a:srgbClr val="03295A"/>
                </a:solidFill>
                <a:latin typeface="Verdana"/>
              </a:rPr>
              <a:t/>
            </a:r>
            <a:br>
              <a:rPr lang="en-US" sz="2800" dirty="0">
                <a:solidFill>
                  <a:srgbClr val="03295A"/>
                </a:solidFill>
                <a:latin typeface="Verdana"/>
              </a:rPr>
            </a:br>
            <a:endParaRPr lang="en-GB" dirty="0">
              <a:solidFill>
                <a:srgbClr val="03295A"/>
              </a:solidFill>
              <a:latin typeface="Verdana"/>
            </a:endParaRPr>
          </a:p>
        </p:txBody>
      </p:sp>
      <p:sp>
        <p:nvSpPr>
          <p:cNvPr id="38" name="Rectangle 37"/>
          <p:cNvSpPr/>
          <p:nvPr/>
        </p:nvSpPr>
        <p:spPr>
          <a:xfrm>
            <a:off x="7135667" y="5450034"/>
            <a:ext cx="2044973" cy="1015663"/>
          </a:xfrm>
          <a:prstGeom prst="rect">
            <a:avLst/>
          </a:prstGeom>
        </p:spPr>
        <p:txBody>
          <a:bodyPr wrap="square">
            <a:spAutoFit/>
          </a:bodyPr>
          <a:lstStyle/>
          <a:p>
            <a:pPr algn="ctr"/>
            <a:r>
              <a:rPr lang="en-US" dirty="0">
                <a:solidFill>
                  <a:srgbClr val="03295A"/>
                </a:solidFill>
                <a:latin typeface="Verdana"/>
              </a:rPr>
              <a:t>Other “Connected” States</a:t>
            </a:r>
            <a:endParaRPr lang="en-GB" sz="1600" dirty="0">
              <a:solidFill>
                <a:srgbClr val="03295A"/>
              </a:solidFill>
              <a:latin typeface="Verdana"/>
            </a:endParaRPr>
          </a:p>
        </p:txBody>
      </p:sp>
    </p:spTree>
    <p:extLst>
      <p:ext uri="{BB962C8B-B14F-4D97-AF65-F5344CB8AC3E}">
        <p14:creationId xmlns:p14="http://schemas.microsoft.com/office/powerpoint/2010/main" val="15285424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38"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32088</TotalTime>
  <Words>667</Words>
  <Application>Microsoft Office PowerPoint</Application>
  <PresentationFormat>On-screen Show (4:3)</PresentationFormat>
  <Paragraphs>204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32</vt:i4>
      </vt:variant>
      <vt:variant>
        <vt:lpstr>Slide Titles</vt:lpstr>
      </vt:variant>
      <vt:variant>
        <vt:i4>14</vt:i4>
      </vt:variant>
    </vt:vector>
  </HeadingPairs>
  <TitlesOfParts>
    <vt:vector size="51" baseType="lpstr">
      <vt:lpstr>Arial</vt:lpstr>
      <vt:lpstr>Calibri</vt:lpstr>
      <vt:lpstr>Calibri Light</vt:lpstr>
      <vt:lpstr>Verdana</vt:lpstr>
      <vt:lpstr>Wingdings</vt:lpstr>
      <vt:lpstr>1_Default Design</vt:lpstr>
      <vt:lpstr>3_Default Design</vt:lpstr>
      <vt:lpstr>5_Default Design</vt:lpstr>
      <vt:lpstr>4_Default Design</vt:lpstr>
      <vt:lpstr>2_Default Design</vt:lpstr>
      <vt:lpstr>6_Default Design</vt:lpstr>
      <vt:lpstr>7_Default Design</vt:lpstr>
      <vt:lpstr>8_Default Design</vt:lpstr>
      <vt:lpstr>1_Office Theme</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HCCH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Apostille</dc:title>
  <dc:creator>Christophe Bernasconi</dc:creator>
  <cp:lastModifiedBy>Charlotte Darbas</cp:lastModifiedBy>
  <cp:revision>2427</cp:revision>
  <cp:lastPrinted>2014-10-17T16:24:45Z</cp:lastPrinted>
  <dcterms:created xsi:type="dcterms:W3CDTF">2007-05-21T14:59:13Z</dcterms:created>
  <dcterms:modified xsi:type="dcterms:W3CDTF">2016-07-26T15:45:51Z</dcterms:modified>
</cp:coreProperties>
</file>