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2" r:id="rId4"/>
    <p:sldId id="273" r:id="rId5"/>
    <p:sldId id="264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954D3-7DC8-4B35-8CAC-90D7B23874A2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D55FA-18FB-4682-B8F4-725DC0A1D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5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55FA-18FB-4682-B8F4-725DC0A1D1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42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55FA-18FB-4682-B8F4-725DC0A1D1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57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55FA-18FB-4682-B8F4-725DC0A1D1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77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55FA-18FB-4682-B8F4-725DC0A1D1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77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55FA-18FB-4682-B8F4-725DC0A1D1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8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1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9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8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3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1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4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0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7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8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4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7001D-A809-4D6A-B912-E9B0C6861F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0AACD-CCAE-4E30-98A1-69B9E60B1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209.12.95.48/decssweb/ApplicationLauncher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209.12.95.52/iSupportWeb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209.12.95.52/iSupportWeb/applauncher.j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Mckinney@Protechsolutions.com" TargetMode="External"/><Relationship Id="rId2" Type="http://schemas.openxmlformats.org/officeDocument/2006/relationships/hyperlink" Target="mailto:Francis.Powell@ProtechSolution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3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Sandbox – </a:t>
            </a:r>
            <a:br>
              <a:rPr lang="en-US" sz="4000" dirty="0" smtClean="0"/>
            </a:br>
            <a:r>
              <a:rPr lang="en-US" sz="3600" dirty="0" smtClean="0"/>
              <a:t>Using </a:t>
            </a:r>
            <a:r>
              <a:rPr lang="en-US" sz="3600" b="1" dirty="0" smtClean="0">
                <a:solidFill>
                  <a:srgbClr val="FF0000"/>
                </a:solidFill>
              </a:rPr>
              <a:t>Internet Explorer (version 8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or above)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or Chrome  (42 or above)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235676" y="2231375"/>
            <a:ext cx="9720648" cy="11944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/>
            <a:r>
              <a:rPr lang="en-US" dirty="0" smtClean="0">
                <a:hlinkClick r:id="rId3"/>
              </a:rPr>
              <a:t>iSupport - </a:t>
            </a:r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://209.12.95.52/iSupportWeb</a:t>
            </a:r>
            <a:endParaRPr lang="en-GB" dirty="0"/>
          </a:p>
          <a:p>
            <a:pPr marL="285750" indent="-285750" algn="just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17712" t="8876" r="28090" b="14812"/>
          <a:stretch>
            <a:fillRect/>
          </a:stretch>
        </p:blipFill>
        <p:spPr bwMode="auto">
          <a:xfrm>
            <a:off x="8245389" y="907744"/>
            <a:ext cx="387179" cy="370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752600" y="4576162"/>
            <a:ext cx="7696200" cy="1157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 l="19475" b="-1274"/>
          <a:stretch>
            <a:fillRect/>
          </a:stretch>
        </p:blipFill>
        <p:spPr bwMode="auto">
          <a:xfrm>
            <a:off x="8250473" y="1339220"/>
            <a:ext cx="391169" cy="33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7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33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Logging into iSupport Sandbox</a:t>
            </a:r>
            <a:br>
              <a:rPr lang="en-US" dirty="0" smtClean="0"/>
            </a:br>
            <a:r>
              <a:rPr lang="en-US" sz="2000" dirty="0">
                <a:hlinkClick r:id="rId3"/>
              </a:rPr>
              <a:t>http://209.12.95.52/iSupportWeb/applauncher.jsp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71575"/>
            <a:ext cx="10439400" cy="5005389"/>
          </a:xfrm>
        </p:spPr>
        <p:txBody>
          <a:bodyPr/>
          <a:lstStyle/>
          <a:p>
            <a:r>
              <a:rPr lang="en-US" sz="2000" dirty="0" smtClean="0"/>
              <a:t>User Name</a:t>
            </a:r>
          </a:p>
          <a:p>
            <a:r>
              <a:rPr lang="en-US" sz="2000" dirty="0" smtClean="0"/>
              <a:t>Password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7897230" y="1931437"/>
            <a:ext cx="3064475" cy="28388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Login Screen for iSupport Web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2206" y="1931437"/>
            <a:ext cx="5712929" cy="431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328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33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CCRT – Case 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377"/>
            <a:ext cx="10515600" cy="5178587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7897230" y="1931437"/>
            <a:ext cx="3064475" cy="28388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Create and search for cases using the CCRT screen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0342" y="1721707"/>
            <a:ext cx="6035964" cy="432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328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026"/>
          </a:xfrm>
        </p:spPr>
        <p:txBody>
          <a:bodyPr/>
          <a:lstStyle/>
          <a:p>
            <a:r>
              <a:rPr lang="en-US" dirty="0" smtClean="0"/>
              <a:t>Documenting Errors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51563" y="1825624"/>
            <a:ext cx="7428937" cy="40290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When errors occur, please log in Jira and describe the steps that you completed prior to the </a:t>
            </a:r>
            <a:r>
              <a:rPr lang="en-US" dirty="0" smtClean="0">
                <a:solidFill>
                  <a:schemeClr val="tx1"/>
                </a:solidFill>
              </a:rPr>
              <a:t>receiving of the </a:t>
            </a:r>
            <a:r>
              <a:rPr lang="en-US" dirty="0" smtClean="0"/>
              <a:t>error in a word document.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Identify the Case ID and </a:t>
            </a:r>
            <a:r>
              <a:rPr lang="en-US" dirty="0" smtClean="0"/>
              <a:t>screen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If applicable, i</a:t>
            </a:r>
            <a:r>
              <a:rPr lang="en-US" dirty="0" smtClean="0"/>
              <a:t>nsert </a:t>
            </a:r>
            <a:r>
              <a:rPr lang="en-US" dirty="0" smtClean="0"/>
              <a:t>before and after screen </a:t>
            </a:r>
            <a:r>
              <a:rPr lang="en-US" dirty="0" smtClean="0"/>
              <a:t>shots </a:t>
            </a:r>
            <a:r>
              <a:rPr lang="en-US" u="sng" dirty="0" smtClean="0"/>
              <a:t>in a comment</a:t>
            </a:r>
            <a:r>
              <a:rPr lang="en-US" dirty="0" smtClean="0"/>
              <a:t> to your Issue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&lt;copy screen&gt; Alt + Print Screen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&lt;paste screen&gt; Ctrl + V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word document is available in Jira.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3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Sandbox Questions 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8700" y="2603500"/>
            <a:ext cx="7427191" cy="210704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iSupport@hcch.nl</a:t>
            </a:r>
          </a:p>
          <a:p>
            <a:r>
              <a:rPr lang="en-US" dirty="0" smtClean="0">
                <a:hlinkClick r:id="rId2"/>
              </a:rPr>
              <a:t>Francis.Powell@ProtechSolutions.com</a:t>
            </a:r>
            <a:endParaRPr lang="en-US" dirty="0" smtClean="0"/>
          </a:p>
          <a:p>
            <a:pPr lvl="1"/>
            <a:r>
              <a:rPr lang="en-US" dirty="0" smtClean="0"/>
              <a:t>501-687-2327</a:t>
            </a:r>
          </a:p>
          <a:p>
            <a:r>
              <a:rPr lang="en-US" dirty="0" smtClean="0">
                <a:hlinkClick r:id="rId3"/>
              </a:rPr>
              <a:t>MMckinney@Protechsolutions.com</a:t>
            </a:r>
            <a:endParaRPr lang="en-US" dirty="0" smtClean="0"/>
          </a:p>
          <a:p>
            <a:pPr lvl="1"/>
            <a:r>
              <a:rPr lang="en-US" dirty="0" smtClean="0"/>
              <a:t>501-687-2314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114</Words>
  <Application>Microsoft Office PowerPoint</Application>
  <PresentationFormat>Widescreen</PresentationFormat>
  <Paragraphs>30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iSupport</vt:lpstr>
      <vt:lpstr> Sandbox –  Using Internet Explorer (version 8 or above) or Chrome  (42 or above) </vt:lpstr>
      <vt:lpstr> Logging into iSupport Sandbox http://209.12.95.52/iSupportWeb/applauncher.jsp </vt:lpstr>
      <vt:lpstr>CCRT – Case Create</vt:lpstr>
      <vt:lpstr>Documenting Errors</vt:lpstr>
      <vt:lpstr>Sandbox Questions or Issues</vt:lpstr>
    </vt:vector>
  </TitlesOfParts>
  <Company>Protech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iSupport application flow</dc:title>
  <dc:creator>Suneetha</dc:creator>
  <cp:lastModifiedBy>Marie Vautravers</cp:lastModifiedBy>
  <cp:revision>102</cp:revision>
  <dcterms:created xsi:type="dcterms:W3CDTF">2015-07-23T10:31:29Z</dcterms:created>
  <dcterms:modified xsi:type="dcterms:W3CDTF">2015-10-07T10:04:18Z</dcterms:modified>
</cp:coreProperties>
</file>